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8" r:id="rId4"/>
    <p:sldId id="260" r:id="rId5"/>
    <p:sldId id="257" r:id="rId6"/>
    <p:sldId id="259" r:id="rId7"/>
  </p:sldIdLst>
  <p:sldSz cx="12192000" cy="6858000"/>
  <p:notesSz cx="6858000" cy="9144000"/>
  <p:embeddedFontLst>
    <p:embeddedFont>
      <p:font typeface="Roboto" panose="02000000000000000000" pitchFamily="2" charset="0"/>
      <p:regular r:id="rId9"/>
      <p:bold r:id="rId10"/>
      <p:italic r:id="rId11"/>
      <p:boldItalic r:id="rId12"/>
    </p:embeddedFont>
    <p:embeddedFont>
      <p:font typeface="나눔바른고딕OTF" panose="02020603020101020101" pitchFamily="18" charset="-127"/>
      <p:regular r:id="rId13"/>
      <p:bold r:id="rId14"/>
    </p:embeddedFont>
    <p:embeddedFont>
      <p:font typeface="나눔바른고딕OTF Light" panose="02000303000000000000" pitchFamily="50" charset="-127"/>
      <p:regular r:id="rId15"/>
    </p:embeddedFont>
    <p:embeddedFont>
      <p:font typeface="나눔스퀘어 네오 Light" panose="00000400000000000000" pitchFamily="2" charset="-127"/>
      <p:regular r:id="rId16"/>
    </p:embeddedFont>
    <p:embeddedFont>
      <p:font typeface="나눔스퀘어라운드OTF Bold" panose="020B0600000101010101" pitchFamily="34" charset="-127"/>
      <p:bold r:id="rId17"/>
    </p:embeddedFont>
    <p:embeddedFont>
      <p:font typeface="나눔스퀘어라운드OTF ExtraBold" panose="020B0600000101010101" pitchFamily="34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48EE"/>
    <a:srgbClr val="6298F2"/>
    <a:srgbClr val="7556EF"/>
    <a:srgbClr val="658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46382A-82D0-42C4-84A1-AAF8990FBC4A}" v="214" dt="2023-05-23T10:35:48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44" d="100"/>
          <a:sy n="44" d="100"/>
        </p:scale>
        <p:origin x="13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하영" userId="629656f6-ffe2-4cdf-87f5-2bd05ec9cbd7" providerId="ADAL" clId="{D046382A-82D0-42C4-84A1-AAF8990FBC4A}"/>
    <pc:docChg chg="undo custSel addSld modSld sldOrd">
      <pc:chgData name="김하영" userId="629656f6-ffe2-4cdf-87f5-2bd05ec9cbd7" providerId="ADAL" clId="{D046382A-82D0-42C4-84A1-AAF8990FBC4A}" dt="2023-05-24T00:15:22.154" v="2334" actId="478"/>
      <pc:docMkLst>
        <pc:docMk/>
      </pc:docMkLst>
      <pc:sldChg chg="addSp delSp modSp mod setBg">
        <pc:chgData name="김하영" userId="629656f6-ffe2-4cdf-87f5-2bd05ec9cbd7" providerId="ADAL" clId="{D046382A-82D0-42C4-84A1-AAF8990FBC4A}" dt="2023-05-24T00:15:22.154" v="2334" actId="478"/>
        <pc:sldMkLst>
          <pc:docMk/>
          <pc:sldMk cId="1052301510" sldId="256"/>
        </pc:sldMkLst>
        <pc:spChg chg="add mod topLvl">
          <ac:chgData name="김하영" userId="629656f6-ffe2-4cdf-87f5-2bd05ec9cbd7" providerId="ADAL" clId="{D046382A-82D0-42C4-84A1-AAF8990FBC4A}" dt="2023-05-17T02:45:12.261" v="1821" actId="122"/>
          <ac:spMkLst>
            <pc:docMk/>
            <pc:sldMk cId="1052301510" sldId="256"/>
            <ac:spMk id="2" creationId="{00EAD4EB-8595-5973-47C4-5770A00314AB}"/>
          </ac:spMkLst>
        </pc:spChg>
        <pc:spChg chg="add mod topLvl">
          <ac:chgData name="김하영" userId="629656f6-ffe2-4cdf-87f5-2bd05ec9cbd7" providerId="ADAL" clId="{D046382A-82D0-42C4-84A1-AAF8990FBC4A}" dt="2023-05-17T02:45:05.700" v="1818" actId="122"/>
          <ac:spMkLst>
            <pc:docMk/>
            <pc:sldMk cId="1052301510" sldId="256"/>
            <ac:spMk id="3" creationId="{4ACC63EC-A295-482F-7D2A-27EFFD6FB7B5}"/>
          </ac:spMkLst>
        </pc:spChg>
        <pc:spChg chg="add mod topLvl">
          <ac:chgData name="김하영" userId="629656f6-ffe2-4cdf-87f5-2bd05ec9cbd7" providerId="ADAL" clId="{D046382A-82D0-42C4-84A1-AAF8990FBC4A}" dt="2023-05-17T02:45:08.821" v="1820" actId="122"/>
          <ac:spMkLst>
            <pc:docMk/>
            <pc:sldMk cId="1052301510" sldId="256"/>
            <ac:spMk id="4" creationId="{A1C05045-5D4B-258F-2019-C1A0263872A2}"/>
          </ac:spMkLst>
        </pc:spChg>
        <pc:spChg chg="add mod">
          <ac:chgData name="김하영" userId="629656f6-ffe2-4cdf-87f5-2bd05ec9cbd7" providerId="ADAL" clId="{D046382A-82D0-42C4-84A1-AAF8990FBC4A}" dt="2023-05-17T04:28:29.946" v="2011" actId="120"/>
          <ac:spMkLst>
            <pc:docMk/>
            <pc:sldMk cId="1052301510" sldId="256"/>
            <ac:spMk id="5" creationId="{528E0A34-2944-8C19-3E26-BAA1335790A0}"/>
          </ac:spMkLst>
        </pc:spChg>
        <pc:spChg chg="mod topLvl">
          <ac:chgData name="김하영" userId="629656f6-ffe2-4cdf-87f5-2bd05ec9cbd7" providerId="ADAL" clId="{D046382A-82D0-42C4-84A1-AAF8990FBC4A}" dt="2023-05-17T04:28:44.305" v="2012" actId="14100"/>
          <ac:spMkLst>
            <pc:docMk/>
            <pc:sldMk cId="1052301510" sldId="256"/>
            <ac:spMk id="6" creationId="{E74232C4-E8E3-CD24-DA55-5BC348298DA9}"/>
          </ac:spMkLst>
        </pc:spChg>
        <pc:spChg chg="add mod ord topLvl">
          <ac:chgData name="김하영" userId="629656f6-ffe2-4cdf-87f5-2bd05ec9cbd7" providerId="ADAL" clId="{D046382A-82D0-42C4-84A1-AAF8990FBC4A}" dt="2023-05-16T06:53:44.185" v="723" actId="165"/>
          <ac:spMkLst>
            <pc:docMk/>
            <pc:sldMk cId="1052301510" sldId="256"/>
            <ac:spMk id="7" creationId="{0D9122B8-895A-EC5D-C57E-457DC9EBFF7A}"/>
          </ac:spMkLst>
        </pc:spChg>
        <pc:spChg chg="add del mod topLvl">
          <ac:chgData name="김하영" userId="629656f6-ffe2-4cdf-87f5-2bd05ec9cbd7" providerId="ADAL" clId="{D046382A-82D0-42C4-84A1-AAF8990FBC4A}" dt="2023-05-16T05:04:28.430" v="294" actId="478"/>
          <ac:spMkLst>
            <pc:docMk/>
            <pc:sldMk cId="1052301510" sldId="256"/>
            <ac:spMk id="9" creationId="{1C65C13F-C7F7-8BCA-4B07-F9898307AD5C}"/>
          </ac:spMkLst>
        </pc:spChg>
        <pc:spChg chg="mod topLvl">
          <ac:chgData name="김하영" userId="629656f6-ffe2-4cdf-87f5-2bd05ec9cbd7" providerId="ADAL" clId="{D046382A-82D0-42C4-84A1-AAF8990FBC4A}" dt="2023-05-23T10:36:02.597" v="2331" actId="1076"/>
          <ac:spMkLst>
            <pc:docMk/>
            <pc:sldMk cId="1052301510" sldId="256"/>
            <ac:spMk id="11" creationId="{00159274-8F58-94D4-1CB0-BABE940D2D17}"/>
          </ac:spMkLst>
        </pc:spChg>
        <pc:spChg chg="add mod topLvl">
          <ac:chgData name="김하영" userId="629656f6-ffe2-4cdf-87f5-2bd05ec9cbd7" providerId="ADAL" clId="{D046382A-82D0-42C4-84A1-AAF8990FBC4A}" dt="2023-05-17T04:28:57.156" v="2014" actId="14100"/>
          <ac:spMkLst>
            <pc:docMk/>
            <pc:sldMk cId="1052301510" sldId="256"/>
            <ac:spMk id="12" creationId="{E76F20B7-47F4-C3EA-9EA1-257B7D1A3E1C}"/>
          </ac:spMkLst>
        </pc:spChg>
        <pc:spChg chg="add del">
          <ac:chgData name="김하영" userId="629656f6-ffe2-4cdf-87f5-2bd05ec9cbd7" providerId="ADAL" clId="{D046382A-82D0-42C4-84A1-AAF8990FBC4A}" dt="2023-05-16T04:54:02.324" v="93" actId="478"/>
          <ac:spMkLst>
            <pc:docMk/>
            <pc:sldMk cId="1052301510" sldId="256"/>
            <ac:spMk id="13" creationId="{DB155236-2BE7-1E73-A285-84769F5306B1}"/>
          </ac:spMkLst>
        </pc:spChg>
        <pc:spChg chg="add mod topLvl">
          <ac:chgData name="김하영" userId="629656f6-ffe2-4cdf-87f5-2bd05ec9cbd7" providerId="ADAL" clId="{D046382A-82D0-42C4-84A1-AAF8990FBC4A}" dt="2023-05-23T10:30:50.466" v="2153" actId="20577"/>
          <ac:spMkLst>
            <pc:docMk/>
            <pc:sldMk cId="1052301510" sldId="256"/>
            <ac:spMk id="14" creationId="{2594FE9B-FFA1-D85B-A29D-9F0708D49BA3}"/>
          </ac:spMkLst>
        </pc:spChg>
        <pc:spChg chg="add del mod">
          <ac:chgData name="김하영" userId="629656f6-ffe2-4cdf-87f5-2bd05ec9cbd7" providerId="ADAL" clId="{D046382A-82D0-42C4-84A1-AAF8990FBC4A}" dt="2023-05-16T05:00:56.370" v="220" actId="478"/>
          <ac:spMkLst>
            <pc:docMk/>
            <pc:sldMk cId="1052301510" sldId="256"/>
            <ac:spMk id="18" creationId="{9C156497-64D0-4FB2-8215-FF9D9AE374B9}"/>
          </ac:spMkLst>
        </pc:spChg>
        <pc:spChg chg="add del mod topLvl">
          <ac:chgData name="김하영" userId="629656f6-ffe2-4cdf-87f5-2bd05ec9cbd7" providerId="ADAL" clId="{D046382A-82D0-42C4-84A1-AAF8990FBC4A}" dt="2023-05-23T10:34:22.534" v="2261" actId="478"/>
          <ac:spMkLst>
            <pc:docMk/>
            <pc:sldMk cId="1052301510" sldId="256"/>
            <ac:spMk id="21" creationId="{1821A450-F8A7-FAA9-4786-20B83172AD05}"/>
          </ac:spMkLst>
        </pc:spChg>
        <pc:spChg chg="add mod topLvl">
          <ac:chgData name="김하영" userId="629656f6-ffe2-4cdf-87f5-2bd05ec9cbd7" providerId="ADAL" clId="{D046382A-82D0-42C4-84A1-AAF8990FBC4A}" dt="2023-05-23T10:35:57.156" v="2330" actId="1076"/>
          <ac:spMkLst>
            <pc:docMk/>
            <pc:sldMk cId="1052301510" sldId="256"/>
            <ac:spMk id="22" creationId="{C4B46DE8-793B-AABE-07C6-5FC25A2A2D01}"/>
          </ac:spMkLst>
        </pc:spChg>
        <pc:spChg chg="add mod ord topLvl">
          <ac:chgData name="김하영" userId="629656f6-ffe2-4cdf-87f5-2bd05ec9cbd7" providerId="ADAL" clId="{D046382A-82D0-42C4-84A1-AAF8990FBC4A}" dt="2023-05-16T06:53:59.033" v="727" actId="14100"/>
          <ac:spMkLst>
            <pc:docMk/>
            <pc:sldMk cId="1052301510" sldId="256"/>
            <ac:spMk id="24" creationId="{12D97982-9909-82EE-B019-8B5893FDB60C}"/>
          </ac:spMkLst>
        </pc:spChg>
        <pc:spChg chg="add mod topLvl">
          <ac:chgData name="김하영" userId="629656f6-ffe2-4cdf-87f5-2bd05ec9cbd7" providerId="ADAL" clId="{D046382A-82D0-42C4-84A1-AAF8990FBC4A}" dt="2023-05-16T05:26:03.474" v="702" actId="165"/>
          <ac:spMkLst>
            <pc:docMk/>
            <pc:sldMk cId="1052301510" sldId="256"/>
            <ac:spMk id="26" creationId="{2F72A45B-9241-0C68-A104-6489296EFEFE}"/>
          </ac:spMkLst>
        </pc:spChg>
        <pc:spChg chg="add del mod">
          <ac:chgData name="김하영" userId="629656f6-ffe2-4cdf-87f5-2bd05ec9cbd7" providerId="ADAL" clId="{D046382A-82D0-42C4-84A1-AAF8990FBC4A}" dt="2023-05-16T05:13:04.441" v="496" actId="478"/>
          <ac:spMkLst>
            <pc:docMk/>
            <pc:sldMk cId="1052301510" sldId="256"/>
            <ac:spMk id="29" creationId="{05DFEA1A-983A-C0D2-2043-A30A47A1D25B}"/>
          </ac:spMkLst>
        </pc:spChg>
        <pc:spChg chg="add mod ord topLvl">
          <ac:chgData name="김하영" userId="629656f6-ffe2-4cdf-87f5-2bd05ec9cbd7" providerId="ADAL" clId="{D046382A-82D0-42C4-84A1-AAF8990FBC4A}" dt="2023-05-16T07:44:27.868" v="1224" actId="1076"/>
          <ac:spMkLst>
            <pc:docMk/>
            <pc:sldMk cId="1052301510" sldId="256"/>
            <ac:spMk id="30" creationId="{DBAFC4C8-DE87-0B7F-1803-AD740609CFDA}"/>
          </ac:spMkLst>
        </pc:spChg>
        <pc:spChg chg="mod topLvl">
          <ac:chgData name="김하영" userId="629656f6-ffe2-4cdf-87f5-2bd05ec9cbd7" providerId="ADAL" clId="{D046382A-82D0-42C4-84A1-AAF8990FBC4A}" dt="2023-05-16T07:44:18.485" v="1221" actId="165"/>
          <ac:spMkLst>
            <pc:docMk/>
            <pc:sldMk cId="1052301510" sldId="256"/>
            <ac:spMk id="32" creationId="{B5466F7A-B668-F1BF-7FD5-1223F8E91FA5}"/>
          </ac:spMkLst>
        </pc:spChg>
        <pc:spChg chg="del mod topLvl">
          <ac:chgData name="김하영" userId="629656f6-ffe2-4cdf-87f5-2bd05ec9cbd7" providerId="ADAL" clId="{D046382A-82D0-42C4-84A1-AAF8990FBC4A}" dt="2023-05-16T05:08:45.264" v="425"/>
          <ac:spMkLst>
            <pc:docMk/>
            <pc:sldMk cId="1052301510" sldId="256"/>
            <ac:spMk id="33" creationId="{15C28965-898E-EA87-5687-709AD081A749}"/>
          </ac:spMkLst>
        </pc:spChg>
        <pc:spChg chg="add del mod">
          <ac:chgData name="김하영" userId="629656f6-ffe2-4cdf-87f5-2bd05ec9cbd7" providerId="ADAL" clId="{D046382A-82D0-42C4-84A1-AAF8990FBC4A}" dt="2023-05-16T05:11:56.744" v="486" actId="478"/>
          <ac:spMkLst>
            <pc:docMk/>
            <pc:sldMk cId="1052301510" sldId="256"/>
            <ac:spMk id="37" creationId="{D34B6928-784A-8A7A-6B5C-833DCCAC669A}"/>
          </ac:spMkLst>
        </pc:spChg>
        <pc:spChg chg="add mod">
          <ac:chgData name="김하영" userId="629656f6-ffe2-4cdf-87f5-2bd05ec9cbd7" providerId="ADAL" clId="{D046382A-82D0-42C4-84A1-AAF8990FBC4A}" dt="2023-05-16T05:26:03.474" v="702" actId="165"/>
          <ac:spMkLst>
            <pc:docMk/>
            <pc:sldMk cId="1052301510" sldId="256"/>
            <ac:spMk id="38" creationId="{B732DB04-1F4D-2100-6CDB-66E2139B3B11}"/>
          </ac:spMkLst>
        </pc:spChg>
        <pc:spChg chg="add mod">
          <ac:chgData name="김하영" userId="629656f6-ffe2-4cdf-87f5-2bd05ec9cbd7" providerId="ADAL" clId="{D046382A-82D0-42C4-84A1-AAF8990FBC4A}" dt="2023-05-16T05:26:14.933" v="704" actId="1076"/>
          <ac:spMkLst>
            <pc:docMk/>
            <pc:sldMk cId="1052301510" sldId="256"/>
            <ac:spMk id="39" creationId="{005DF1A8-FD2A-6D25-68B1-85785390B972}"/>
          </ac:spMkLst>
        </pc:spChg>
        <pc:spChg chg="add mod">
          <ac:chgData name="김하영" userId="629656f6-ffe2-4cdf-87f5-2bd05ec9cbd7" providerId="ADAL" clId="{D046382A-82D0-42C4-84A1-AAF8990FBC4A}" dt="2023-05-16T05:26:14.933" v="704" actId="1076"/>
          <ac:spMkLst>
            <pc:docMk/>
            <pc:sldMk cId="1052301510" sldId="256"/>
            <ac:spMk id="40" creationId="{BE597B87-BD48-3FD9-920E-DC9B3F13980D}"/>
          </ac:spMkLst>
        </pc:spChg>
        <pc:spChg chg="add mod">
          <ac:chgData name="김하영" userId="629656f6-ffe2-4cdf-87f5-2bd05ec9cbd7" providerId="ADAL" clId="{D046382A-82D0-42C4-84A1-AAF8990FBC4A}" dt="2023-05-16T05:26:03.474" v="702" actId="165"/>
          <ac:spMkLst>
            <pc:docMk/>
            <pc:sldMk cId="1052301510" sldId="256"/>
            <ac:spMk id="41" creationId="{AF3C9A0C-842D-7A6D-E7FA-BF9DF14BBBD5}"/>
          </ac:spMkLst>
        </pc:spChg>
        <pc:spChg chg="add mod topLvl">
          <ac:chgData name="김하영" userId="629656f6-ffe2-4cdf-87f5-2bd05ec9cbd7" providerId="ADAL" clId="{D046382A-82D0-42C4-84A1-AAF8990FBC4A}" dt="2023-05-23T10:34:50.775" v="2321" actId="20577"/>
          <ac:spMkLst>
            <pc:docMk/>
            <pc:sldMk cId="1052301510" sldId="256"/>
            <ac:spMk id="42" creationId="{307A42C9-8378-F67C-08EB-CA5E5B99C743}"/>
          </ac:spMkLst>
        </pc:spChg>
        <pc:spChg chg="add mod topLvl">
          <ac:chgData name="김하영" userId="629656f6-ffe2-4cdf-87f5-2bd05ec9cbd7" providerId="ADAL" clId="{D046382A-82D0-42C4-84A1-AAF8990FBC4A}" dt="2023-05-16T07:39:32.782" v="1080" actId="165"/>
          <ac:spMkLst>
            <pc:docMk/>
            <pc:sldMk cId="1052301510" sldId="256"/>
            <ac:spMk id="53" creationId="{4821329B-6F4A-7314-FB29-6A1AC742AF41}"/>
          </ac:spMkLst>
        </pc:spChg>
        <pc:grpChg chg="add del mod">
          <ac:chgData name="김하영" userId="629656f6-ffe2-4cdf-87f5-2bd05ec9cbd7" providerId="ADAL" clId="{D046382A-82D0-42C4-84A1-AAF8990FBC4A}" dt="2023-05-16T05:04:12.481" v="289" actId="165"/>
          <ac:grpSpMkLst>
            <pc:docMk/>
            <pc:sldMk cId="1052301510" sldId="256"/>
            <ac:grpSpMk id="10" creationId="{845532EF-3296-4C71-1DF2-DA48FE47CF64}"/>
          </ac:grpSpMkLst>
        </pc:grpChg>
        <pc:grpChg chg="add del mod">
          <ac:chgData name="김하영" userId="629656f6-ffe2-4cdf-87f5-2bd05ec9cbd7" providerId="ADAL" clId="{D046382A-82D0-42C4-84A1-AAF8990FBC4A}" dt="2023-05-17T03:12:11.255" v="2004" actId="165"/>
          <ac:grpSpMkLst>
            <pc:docMk/>
            <pc:sldMk cId="1052301510" sldId="256"/>
            <ac:grpSpMk id="23" creationId="{42192E17-34AC-A45E-1BC4-46586B95E022}"/>
          </ac:grpSpMkLst>
        </pc:grpChg>
        <pc:grpChg chg="add del mod">
          <ac:chgData name="김하영" userId="629656f6-ffe2-4cdf-87f5-2bd05ec9cbd7" providerId="ADAL" clId="{D046382A-82D0-42C4-84A1-AAF8990FBC4A}" dt="2023-05-16T06:53:44.185" v="723" actId="165"/>
          <ac:grpSpMkLst>
            <pc:docMk/>
            <pc:sldMk cId="1052301510" sldId="256"/>
            <ac:grpSpMk id="25" creationId="{5926EFD2-D80A-97E5-F4D8-D6F0BC062957}"/>
          </ac:grpSpMkLst>
        </pc:grpChg>
        <pc:grpChg chg="add del mod">
          <ac:chgData name="김하영" userId="629656f6-ffe2-4cdf-87f5-2bd05ec9cbd7" providerId="ADAL" clId="{D046382A-82D0-42C4-84A1-AAF8990FBC4A}" dt="2023-05-16T05:07:49.694" v="403" actId="165"/>
          <ac:grpSpMkLst>
            <pc:docMk/>
            <pc:sldMk cId="1052301510" sldId="256"/>
            <ac:grpSpMk id="31" creationId="{3186EFA7-8B52-6A86-45CC-33A46D48DD50}"/>
          </ac:grpSpMkLst>
        </pc:grpChg>
        <pc:grpChg chg="add del mod topLvl">
          <ac:chgData name="김하영" userId="629656f6-ffe2-4cdf-87f5-2bd05ec9cbd7" providerId="ADAL" clId="{D046382A-82D0-42C4-84A1-AAF8990FBC4A}" dt="2023-05-16T07:44:18.485" v="1221" actId="165"/>
          <ac:grpSpMkLst>
            <pc:docMk/>
            <pc:sldMk cId="1052301510" sldId="256"/>
            <ac:grpSpMk id="34" creationId="{53D32278-675B-0B1B-85E7-9ECAF390FA5A}"/>
          </ac:grpSpMkLst>
        </pc:grpChg>
        <pc:grpChg chg="add del mod">
          <ac:chgData name="김하영" userId="629656f6-ffe2-4cdf-87f5-2bd05ec9cbd7" providerId="ADAL" clId="{D046382A-82D0-42C4-84A1-AAF8990FBC4A}" dt="2023-05-16T05:18:18.500" v="655" actId="165"/>
          <ac:grpSpMkLst>
            <pc:docMk/>
            <pc:sldMk cId="1052301510" sldId="256"/>
            <ac:grpSpMk id="54" creationId="{AD878416-AF1D-664A-DD98-D6C26CE94190}"/>
          </ac:grpSpMkLst>
        </pc:grpChg>
        <pc:grpChg chg="add mod topLvl">
          <ac:chgData name="김하영" userId="629656f6-ffe2-4cdf-87f5-2bd05ec9cbd7" providerId="ADAL" clId="{D046382A-82D0-42C4-84A1-AAF8990FBC4A}" dt="2023-05-16T07:39:32.782" v="1080" actId="165"/>
          <ac:grpSpMkLst>
            <pc:docMk/>
            <pc:sldMk cId="1052301510" sldId="256"/>
            <ac:grpSpMk id="55" creationId="{561D15FE-7169-D344-E9F3-6B5A985278A8}"/>
          </ac:grpSpMkLst>
        </pc:grpChg>
        <pc:grpChg chg="add del mod topLvl">
          <ac:chgData name="김하영" userId="629656f6-ffe2-4cdf-87f5-2bd05ec9cbd7" providerId="ADAL" clId="{D046382A-82D0-42C4-84A1-AAF8990FBC4A}" dt="2023-05-16T07:39:32.782" v="1080" actId="165"/>
          <ac:grpSpMkLst>
            <pc:docMk/>
            <pc:sldMk cId="1052301510" sldId="256"/>
            <ac:grpSpMk id="56" creationId="{58A9DE8E-DD71-319C-866B-408C956DCA76}"/>
          </ac:grpSpMkLst>
        </pc:grpChg>
        <pc:grpChg chg="add del mod topLvl">
          <ac:chgData name="김하영" userId="629656f6-ffe2-4cdf-87f5-2bd05ec9cbd7" providerId="ADAL" clId="{D046382A-82D0-42C4-84A1-AAF8990FBC4A}" dt="2023-05-16T07:43:30.645" v="1160" actId="21"/>
          <ac:grpSpMkLst>
            <pc:docMk/>
            <pc:sldMk cId="1052301510" sldId="256"/>
            <ac:grpSpMk id="59" creationId="{47432461-DD56-2AE4-F61B-BE6EF75629DA}"/>
          </ac:grpSpMkLst>
        </pc:grpChg>
        <pc:grpChg chg="add del mod">
          <ac:chgData name="김하영" userId="629656f6-ffe2-4cdf-87f5-2bd05ec9cbd7" providerId="ADAL" clId="{D046382A-82D0-42C4-84A1-AAF8990FBC4A}" dt="2023-05-16T05:26:03.474" v="702" actId="165"/>
          <ac:grpSpMkLst>
            <pc:docMk/>
            <pc:sldMk cId="1052301510" sldId="256"/>
            <ac:grpSpMk id="60" creationId="{27192E64-8939-26D8-3EBA-CFFAF398DBDE}"/>
          </ac:grpSpMkLst>
        </pc:grpChg>
        <pc:picChg chg="del mod">
          <ac:chgData name="김하영" userId="629656f6-ffe2-4cdf-87f5-2bd05ec9cbd7" providerId="ADAL" clId="{D046382A-82D0-42C4-84A1-AAF8990FBC4A}" dt="2023-05-16T05:05:09.620" v="305" actId="478"/>
          <ac:picMkLst>
            <pc:docMk/>
            <pc:sldMk cId="1052301510" sldId="256"/>
            <ac:picMk id="5" creationId="{5C5B4C43-FF20-40BD-57FC-96648D9DE764}"/>
          </ac:picMkLst>
        </pc:picChg>
        <pc:picChg chg="del mod topLvl">
          <ac:chgData name="김하영" userId="629656f6-ffe2-4cdf-87f5-2bd05ec9cbd7" providerId="ADAL" clId="{D046382A-82D0-42C4-84A1-AAF8990FBC4A}" dt="2023-05-23T10:31:28.075" v="2156" actId="478"/>
          <ac:picMkLst>
            <pc:docMk/>
            <pc:sldMk cId="1052301510" sldId="256"/>
            <ac:picMk id="8" creationId="{FDBEF867-22C2-E3F0-567D-C833F011EB84}"/>
          </ac:picMkLst>
        </pc:picChg>
        <pc:picChg chg="add mod">
          <ac:chgData name="김하영" userId="629656f6-ffe2-4cdf-87f5-2bd05ec9cbd7" providerId="ADAL" clId="{D046382A-82D0-42C4-84A1-AAF8990FBC4A}" dt="2023-05-23T10:32:35.600" v="2164" actId="1076"/>
          <ac:picMkLst>
            <pc:docMk/>
            <pc:sldMk cId="1052301510" sldId="256"/>
            <ac:picMk id="10" creationId="{A251BA71-95FD-DF1B-6E08-424508F1443A}"/>
          </ac:picMkLst>
        </pc:picChg>
        <pc:picChg chg="add del mod">
          <ac:chgData name="김하영" userId="629656f6-ffe2-4cdf-87f5-2bd05ec9cbd7" providerId="ADAL" clId="{D046382A-82D0-42C4-84A1-AAF8990FBC4A}" dt="2023-05-24T00:15:22.154" v="2334" actId="478"/>
          <ac:picMkLst>
            <pc:docMk/>
            <pc:sldMk cId="1052301510" sldId="256"/>
            <ac:picMk id="13" creationId="{243409E6-3F20-C097-A223-54F0C1CBBEEA}"/>
          </ac:picMkLst>
        </pc:picChg>
        <pc:picChg chg="add del mod">
          <ac:chgData name="김하영" userId="629656f6-ffe2-4cdf-87f5-2bd05ec9cbd7" providerId="ADAL" clId="{D046382A-82D0-42C4-84A1-AAF8990FBC4A}" dt="2023-05-16T04:59:30.503" v="192" actId="931"/>
          <ac:picMkLst>
            <pc:docMk/>
            <pc:sldMk cId="1052301510" sldId="256"/>
            <ac:picMk id="15" creationId="{D0F50571-160C-19AE-34B1-A64A92CDD8D8}"/>
          </ac:picMkLst>
        </pc:picChg>
        <pc:picChg chg="add del mod">
          <ac:chgData name="김하영" userId="629656f6-ffe2-4cdf-87f5-2bd05ec9cbd7" providerId="ADAL" clId="{D046382A-82D0-42C4-84A1-AAF8990FBC4A}" dt="2023-05-16T04:59:29.984" v="189" actId="931"/>
          <ac:picMkLst>
            <pc:docMk/>
            <pc:sldMk cId="1052301510" sldId="256"/>
            <ac:picMk id="17" creationId="{F669AB6D-9DC9-CF38-0665-0B86E97BAC59}"/>
          </ac:picMkLst>
        </pc:picChg>
        <pc:picChg chg="add del mod topLvl">
          <ac:chgData name="김하영" userId="629656f6-ffe2-4cdf-87f5-2bd05ec9cbd7" providerId="ADAL" clId="{D046382A-82D0-42C4-84A1-AAF8990FBC4A}" dt="2023-05-23T10:35:50.369" v="2328" actId="478"/>
          <ac:picMkLst>
            <pc:docMk/>
            <pc:sldMk cId="1052301510" sldId="256"/>
            <ac:picMk id="20" creationId="{61F0FD30-5CDF-3A44-1780-F392488DB666}"/>
          </ac:picMkLst>
        </pc:picChg>
        <pc:picChg chg="add del mod">
          <ac:chgData name="김하영" userId="629656f6-ffe2-4cdf-87f5-2bd05ec9cbd7" providerId="ADAL" clId="{D046382A-82D0-42C4-84A1-AAF8990FBC4A}" dt="2023-05-16T05:08:58.591" v="427" actId="478"/>
          <ac:picMkLst>
            <pc:docMk/>
            <pc:sldMk cId="1052301510" sldId="256"/>
            <ac:picMk id="28" creationId="{39F2488B-B06A-3205-1291-8198DC5594C6}"/>
          </ac:picMkLst>
        </pc:picChg>
        <pc:picChg chg="add mod">
          <ac:chgData name="김하영" userId="629656f6-ffe2-4cdf-87f5-2bd05ec9cbd7" providerId="ADAL" clId="{D046382A-82D0-42C4-84A1-AAF8990FBC4A}" dt="2023-05-23T10:30:55.363" v="2154" actId="1076"/>
          <ac:picMkLst>
            <pc:docMk/>
            <pc:sldMk cId="1052301510" sldId="256"/>
            <ac:picMk id="36" creationId="{EAE11461-D134-A03F-3C3B-B7D2272E5898}"/>
          </ac:picMkLst>
        </pc:picChg>
        <pc:picChg chg="add del mod">
          <ac:chgData name="김하영" userId="629656f6-ffe2-4cdf-87f5-2bd05ec9cbd7" providerId="ADAL" clId="{D046382A-82D0-42C4-84A1-AAF8990FBC4A}" dt="2023-05-16T05:18:33.133" v="657" actId="478"/>
          <ac:picMkLst>
            <pc:docMk/>
            <pc:sldMk cId="1052301510" sldId="256"/>
            <ac:picMk id="44" creationId="{7836B4BA-B23E-C042-768D-DEF3C8625E7F}"/>
          </ac:picMkLst>
        </pc:picChg>
        <pc:picChg chg="add mod ord topLvl">
          <ac:chgData name="김하영" userId="629656f6-ffe2-4cdf-87f5-2bd05ec9cbd7" providerId="ADAL" clId="{D046382A-82D0-42C4-84A1-AAF8990FBC4A}" dt="2023-05-16T07:39:32.782" v="1080" actId="165"/>
          <ac:picMkLst>
            <pc:docMk/>
            <pc:sldMk cId="1052301510" sldId="256"/>
            <ac:picMk id="46" creationId="{7A07E312-78D2-3AD0-A90A-E8669EF367B9}"/>
          </ac:picMkLst>
        </pc:picChg>
        <pc:picChg chg="add del mod">
          <ac:chgData name="김하영" userId="629656f6-ffe2-4cdf-87f5-2bd05ec9cbd7" providerId="ADAL" clId="{D046382A-82D0-42C4-84A1-AAF8990FBC4A}" dt="2023-05-16T05:18:36.310" v="658" actId="478"/>
          <ac:picMkLst>
            <pc:docMk/>
            <pc:sldMk cId="1052301510" sldId="256"/>
            <ac:picMk id="48" creationId="{7E96E240-B19D-34FE-689B-A305324DACB9}"/>
          </ac:picMkLst>
        </pc:picChg>
        <pc:picChg chg="add mod">
          <ac:chgData name="김하영" userId="629656f6-ffe2-4cdf-87f5-2bd05ec9cbd7" providerId="ADAL" clId="{D046382A-82D0-42C4-84A1-AAF8990FBC4A}" dt="2023-05-16T07:39:32.782" v="1080" actId="165"/>
          <ac:picMkLst>
            <pc:docMk/>
            <pc:sldMk cId="1052301510" sldId="256"/>
            <ac:picMk id="50" creationId="{275E9D2F-BB3B-4DCE-C27A-D78D59F73974}"/>
          </ac:picMkLst>
        </pc:picChg>
        <pc:picChg chg="add mod">
          <ac:chgData name="김하영" userId="629656f6-ffe2-4cdf-87f5-2bd05ec9cbd7" providerId="ADAL" clId="{D046382A-82D0-42C4-84A1-AAF8990FBC4A}" dt="2023-05-16T07:39:32.782" v="1080" actId="165"/>
          <ac:picMkLst>
            <pc:docMk/>
            <pc:sldMk cId="1052301510" sldId="256"/>
            <ac:picMk id="52" creationId="{F98B3F5F-BC28-6FE8-E363-A58BC2D8F288}"/>
          </ac:picMkLst>
        </pc:picChg>
        <pc:cxnChg chg="add mod topLvl">
          <ac:chgData name="김하영" userId="629656f6-ffe2-4cdf-87f5-2bd05ec9cbd7" providerId="ADAL" clId="{D046382A-82D0-42C4-84A1-AAF8990FBC4A}" dt="2023-05-16T05:26:03.474" v="702" actId="165"/>
          <ac:cxnSpMkLst>
            <pc:docMk/>
            <pc:sldMk cId="1052301510" sldId="256"/>
            <ac:cxnSpMk id="58" creationId="{CBF7A5E2-36BE-9997-59E5-900E2AE02020}"/>
          </ac:cxnSpMkLst>
        </pc:cxnChg>
      </pc:sldChg>
      <pc:sldChg chg="addSp delSp modSp add mod ord">
        <pc:chgData name="김하영" userId="629656f6-ffe2-4cdf-87f5-2bd05ec9cbd7" providerId="ADAL" clId="{D046382A-82D0-42C4-84A1-AAF8990FBC4A}" dt="2023-05-17T02:48:36.448" v="2002" actId="20577"/>
        <pc:sldMkLst>
          <pc:docMk/>
          <pc:sldMk cId="3895059558" sldId="257"/>
        </pc:sldMkLst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2" creationId="{00EAD4EB-8595-5973-47C4-5770A00314AB}"/>
          </ac:spMkLst>
        </pc:spChg>
        <pc:spChg chg="add mod">
          <ac:chgData name="김하영" userId="629656f6-ffe2-4cdf-87f5-2bd05ec9cbd7" providerId="ADAL" clId="{D046382A-82D0-42C4-84A1-AAF8990FBC4A}" dt="2023-05-17T02:48:36.448" v="2002" actId="20577"/>
          <ac:spMkLst>
            <pc:docMk/>
            <pc:sldMk cId="3895059558" sldId="257"/>
            <ac:spMk id="2" creationId="{C173D208-2A9A-A360-99BA-DC6C3C365823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3" creationId="{4ACC63EC-A295-482F-7D2A-27EFFD6FB7B5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4" creationId="{A1C05045-5D4B-258F-2019-C1A0263872A2}"/>
          </ac:spMkLst>
        </pc:spChg>
        <pc:spChg chg="add mod">
          <ac:chgData name="김하영" userId="629656f6-ffe2-4cdf-87f5-2bd05ec9cbd7" providerId="ADAL" clId="{D046382A-82D0-42C4-84A1-AAF8990FBC4A}" dt="2023-05-17T02:48:12.895" v="1974" actId="1076"/>
          <ac:spMkLst>
            <pc:docMk/>
            <pc:sldMk cId="3895059558" sldId="257"/>
            <ac:spMk id="5" creationId="{A9E09C6A-123D-F060-8855-0C025C125C99}"/>
          </ac:spMkLst>
        </pc:spChg>
        <pc:spChg chg="del mod">
          <ac:chgData name="김하영" userId="629656f6-ffe2-4cdf-87f5-2bd05ec9cbd7" providerId="ADAL" clId="{D046382A-82D0-42C4-84A1-AAF8990FBC4A}" dt="2023-05-16T07:28:13.648" v="942" actId="478"/>
          <ac:spMkLst>
            <pc:docMk/>
            <pc:sldMk cId="3895059558" sldId="257"/>
            <ac:spMk id="6" creationId="{E74232C4-E8E3-CD24-DA55-5BC348298DA9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7" creationId="{0D9122B8-895A-EC5D-C57E-457DC9EBFF7A}"/>
          </ac:spMkLst>
        </pc:spChg>
        <pc:spChg chg="mod topLvl">
          <ac:chgData name="김하영" userId="629656f6-ffe2-4cdf-87f5-2bd05ec9cbd7" providerId="ADAL" clId="{D046382A-82D0-42C4-84A1-AAF8990FBC4A}" dt="2023-05-16T06:59:09.550" v="821" actId="1076"/>
          <ac:spMkLst>
            <pc:docMk/>
            <pc:sldMk cId="3895059558" sldId="257"/>
            <ac:spMk id="9" creationId="{95763EF3-FD32-50F9-C596-7ABE09BCE224}"/>
          </ac:spMkLst>
        </pc:spChg>
        <pc:spChg chg="del mod topLvl">
          <ac:chgData name="김하영" userId="629656f6-ffe2-4cdf-87f5-2bd05ec9cbd7" providerId="ADAL" clId="{D046382A-82D0-42C4-84A1-AAF8990FBC4A}" dt="2023-05-16T06:56:36.852" v="740" actId="478"/>
          <ac:spMkLst>
            <pc:docMk/>
            <pc:sldMk cId="3895059558" sldId="257"/>
            <ac:spMk id="10" creationId="{89AE2FC0-C275-253F-5509-0764F53FDFE1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11" creationId="{00159274-8F58-94D4-1CB0-BABE940D2D17}"/>
          </ac:spMkLst>
        </pc:spChg>
        <pc:spChg chg="del mod topLvl">
          <ac:chgData name="김하영" userId="629656f6-ffe2-4cdf-87f5-2bd05ec9cbd7" providerId="ADAL" clId="{D046382A-82D0-42C4-84A1-AAF8990FBC4A}" dt="2023-05-16T06:56:38.729" v="741" actId="478"/>
          <ac:spMkLst>
            <pc:docMk/>
            <pc:sldMk cId="3895059558" sldId="257"/>
            <ac:spMk id="15" creationId="{DD0BB582-B56C-FDB6-7639-98C66ECC048B}"/>
          </ac:spMkLst>
        </pc:spChg>
        <pc:spChg chg="del mod topLvl">
          <ac:chgData name="김하영" userId="629656f6-ffe2-4cdf-87f5-2bd05ec9cbd7" providerId="ADAL" clId="{D046382A-82D0-42C4-84A1-AAF8990FBC4A}" dt="2023-05-16T06:56:41.958" v="743" actId="478"/>
          <ac:spMkLst>
            <pc:docMk/>
            <pc:sldMk cId="3895059558" sldId="257"/>
            <ac:spMk id="16" creationId="{836F2E26-2A3D-62F3-DAF0-85516DE5203C}"/>
          </ac:spMkLst>
        </pc:spChg>
        <pc:spChg chg="add mod">
          <ac:chgData name="김하영" userId="629656f6-ffe2-4cdf-87f5-2bd05ec9cbd7" providerId="ADAL" clId="{D046382A-82D0-42C4-84A1-AAF8990FBC4A}" dt="2023-05-17T02:46:23.698" v="1845" actId="20577"/>
          <ac:spMkLst>
            <pc:docMk/>
            <pc:sldMk cId="3895059558" sldId="257"/>
            <ac:spMk id="17" creationId="{25381CF6-9936-39E8-C2E8-40043CDD96FC}"/>
          </ac:spMkLst>
        </pc:spChg>
        <pc:spChg chg="add del mod">
          <ac:chgData name="김하영" userId="629656f6-ffe2-4cdf-87f5-2bd05ec9cbd7" providerId="ADAL" clId="{D046382A-82D0-42C4-84A1-AAF8990FBC4A}" dt="2023-05-17T02:46:27.669" v="1846" actId="478"/>
          <ac:spMkLst>
            <pc:docMk/>
            <pc:sldMk cId="3895059558" sldId="257"/>
            <ac:spMk id="18" creationId="{4298C71F-D731-413F-BBA7-48C5809346FF}"/>
          </ac:spMkLst>
        </pc:spChg>
        <pc:spChg chg="add mod topLvl">
          <ac:chgData name="김하영" userId="629656f6-ffe2-4cdf-87f5-2bd05ec9cbd7" providerId="ADAL" clId="{D046382A-82D0-42C4-84A1-AAF8990FBC4A}" dt="2023-05-17T02:46:42.442" v="1877" actId="1076"/>
          <ac:spMkLst>
            <pc:docMk/>
            <pc:sldMk cId="3895059558" sldId="257"/>
            <ac:spMk id="19" creationId="{AF32970F-F8D0-21C8-4800-D1C45DD2CF54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24" creationId="{12D97982-9909-82EE-B019-8B5893FDB60C}"/>
          </ac:spMkLst>
        </pc:spChg>
        <pc:spChg chg="add del mod topLvl">
          <ac:chgData name="김하영" userId="629656f6-ffe2-4cdf-87f5-2bd05ec9cbd7" providerId="ADAL" clId="{D046382A-82D0-42C4-84A1-AAF8990FBC4A}" dt="2023-05-17T02:46:38.806" v="1876" actId="478"/>
          <ac:spMkLst>
            <pc:docMk/>
            <pc:sldMk cId="3895059558" sldId="257"/>
            <ac:spMk id="25" creationId="{5C031552-C11D-6A25-1CCA-C1CA5C9CD698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26" creationId="{2F72A45B-9241-0C68-A104-6489296EFEFE}"/>
          </ac:spMkLst>
        </pc:spChg>
        <pc:spChg chg="add del mod">
          <ac:chgData name="김하영" userId="629656f6-ffe2-4cdf-87f5-2bd05ec9cbd7" providerId="ADAL" clId="{D046382A-82D0-42C4-84A1-AAF8990FBC4A}" dt="2023-05-16T07:20:44.135" v="840" actId="478"/>
          <ac:spMkLst>
            <pc:docMk/>
            <pc:sldMk cId="3895059558" sldId="257"/>
            <ac:spMk id="35" creationId="{772D4BFC-77A2-C126-DF15-2966F600AB73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37" creationId="{DA2FBE5B-D33D-9C79-8B0C-51C2D9D8B6B8}"/>
          </ac:spMkLst>
        </pc:spChg>
        <pc:spChg chg="del">
          <ac:chgData name="김하영" userId="629656f6-ffe2-4cdf-87f5-2bd05ec9cbd7" providerId="ADAL" clId="{D046382A-82D0-42C4-84A1-AAF8990FBC4A}" dt="2023-05-16T06:56:18.708" v="729" actId="478"/>
          <ac:spMkLst>
            <pc:docMk/>
            <pc:sldMk cId="3895059558" sldId="257"/>
            <ac:spMk id="42" creationId="{307A42C9-8378-F67C-08EB-CA5E5B99C743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43" creationId="{56D1142B-0D9C-3513-E946-FEE22E2263C0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44" creationId="{3DEF105C-EA32-ECC8-75A6-9D425A18EA11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45" creationId="{392421BE-43B3-A7CB-8CFF-B5E4FF448E2E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47" creationId="{40226624-9A62-58E1-A380-752AF450660D}"/>
          </ac:spMkLst>
        </pc:spChg>
        <pc:spChg chg="add del mod">
          <ac:chgData name="김하영" userId="629656f6-ffe2-4cdf-87f5-2bd05ec9cbd7" providerId="ADAL" clId="{D046382A-82D0-42C4-84A1-AAF8990FBC4A}" dt="2023-05-17T02:46:46.412" v="1878" actId="478"/>
          <ac:spMkLst>
            <pc:docMk/>
            <pc:sldMk cId="3895059558" sldId="257"/>
            <ac:spMk id="48" creationId="{E21CEF43-47E7-52F6-236C-08B3EAA14317}"/>
          </ac:spMkLst>
        </pc:spChg>
        <pc:spChg chg="add del mod">
          <ac:chgData name="김하영" userId="629656f6-ffe2-4cdf-87f5-2bd05ec9cbd7" providerId="ADAL" clId="{D046382A-82D0-42C4-84A1-AAF8990FBC4A}" dt="2023-05-16T07:23:01.523" v="855" actId="478"/>
          <ac:spMkLst>
            <pc:docMk/>
            <pc:sldMk cId="3895059558" sldId="257"/>
            <ac:spMk id="49" creationId="{283DA2A1-A072-8A39-BBFA-14AF8A648506}"/>
          </ac:spMkLst>
        </pc:spChg>
        <pc:grpChg chg="add del mod">
          <ac:chgData name="김하영" userId="629656f6-ffe2-4cdf-87f5-2bd05ec9cbd7" providerId="ADAL" clId="{D046382A-82D0-42C4-84A1-AAF8990FBC4A}" dt="2023-05-16T06:56:34.050" v="737" actId="165"/>
          <ac:grpSpMkLst>
            <pc:docMk/>
            <pc:sldMk cId="3895059558" sldId="257"/>
            <ac:grpSpMk id="5" creationId="{6A81F505-AFC4-954B-5F4D-78FA90AB8255}"/>
          </ac:grpSpMkLst>
        </pc:grpChg>
        <pc:grpChg chg="del">
          <ac:chgData name="김하영" userId="629656f6-ffe2-4cdf-87f5-2bd05ec9cbd7" providerId="ADAL" clId="{D046382A-82D0-42C4-84A1-AAF8990FBC4A}" dt="2023-05-16T06:56:20.955" v="730" actId="478"/>
          <ac:grpSpMkLst>
            <pc:docMk/>
            <pc:sldMk cId="3895059558" sldId="257"/>
            <ac:grpSpMk id="23" creationId="{42192E17-34AC-A45E-1BC4-46586B95E022}"/>
          </ac:grpSpMkLst>
        </pc:grpChg>
        <pc:grpChg chg="add del mod">
          <ac:chgData name="김하영" userId="629656f6-ffe2-4cdf-87f5-2bd05ec9cbd7" providerId="ADAL" clId="{D046382A-82D0-42C4-84A1-AAF8990FBC4A}" dt="2023-05-17T02:46:38.806" v="1876" actId="478"/>
          <ac:grpSpMkLst>
            <pc:docMk/>
            <pc:sldMk cId="3895059558" sldId="257"/>
            <ac:grpSpMk id="33" creationId="{7BD71E95-C445-5DE7-A849-470BDAD0DEC4}"/>
          </ac:grpSpMkLst>
        </pc:grpChg>
        <pc:grpChg chg="del">
          <ac:chgData name="김하영" userId="629656f6-ffe2-4cdf-87f5-2bd05ec9cbd7" providerId="ADAL" clId="{D046382A-82D0-42C4-84A1-AAF8990FBC4A}" dt="2023-05-16T06:56:18.708" v="729" actId="478"/>
          <ac:grpSpMkLst>
            <pc:docMk/>
            <pc:sldMk cId="3895059558" sldId="257"/>
            <ac:grpSpMk id="34" creationId="{53D32278-675B-0B1B-85E7-9ECAF390FA5A}"/>
          </ac:grpSpMkLst>
        </pc:grpChg>
        <pc:grpChg chg="del">
          <ac:chgData name="김하영" userId="629656f6-ffe2-4cdf-87f5-2bd05ec9cbd7" providerId="ADAL" clId="{D046382A-82D0-42C4-84A1-AAF8990FBC4A}" dt="2023-05-16T06:56:18.708" v="729" actId="478"/>
          <ac:grpSpMkLst>
            <pc:docMk/>
            <pc:sldMk cId="3895059558" sldId="257"/>
            <ac:grpSpMk id="56" creationId="{58A9DE8E-DD71-319C-866B-408C956DCA76}"/>
          </ac:grpSpMkLst>
        </pc:grpChg>
        <pc:grpChg chg="del">
          <ac:chgData name="김하영" userId="629656f6-ffe2-4cdf-87f5-2bd05ec9cbd7" providerId="ADAL" clId="{D046382A-82D0-42C4-84A1-AAF8990FBC4A}" dt="2023-05-16T06:56:18.708" v="729" actId="478"/>
          <ac:grpSpMkLst>
            <pc:docMk/>
            <pc:sldMk cId="3895059558" sldId="257"/>
            <ac:grpSpMk id="59" creationId="{47432461-DD56-2AE4-F61B-BE6EF75629DA}"/>
          </ac:grpSpMkLst>
        </pc:grpChg>
        <pc:picChg chg="add mod">
          <ac:chgData name="김하영" userId="629656f6-ffe2-4cdf-87f5-2bd05ec9cbd7" providerId="ADAL" clId="{D046382A-82D0-42C4-84A1-AAF8990FBC4A}" dt="2023-05-17T02:47:11.730" v="1922" actId="1076"/>
          <ac:picMkLst>
            <pc:docMk/>
            <pc:sldMk cId="3895059558" sldId="257"/>
            <ac:picMk id="4" creationId="{93273A9E-B79E-044D-EE23-FACA997A4E49}"/>
          </ac:picMkLst>
        </pc:picChg>
        <pc:picChg chg="del">
          <ac:chgData name="김하영" userId="629656f6-ffe2-4cdf-87f5-2bd05ec9cbd7" providerId="ADAL" clId="{D046382A-82D0-42C4-84A1-AAF8990FBC4A}" dt="2023-05-16T06:56:18.708" v="729" actId="478"/>
          <ac:picMkLst>
            <pc:docMk/>
            <pc:sldMk cId="3895059558" sldId="257"/>
            <ac:picMk id="8" creationId="{FDBEF867-22C2-E3F0-567D-C833F011EB84}"/>
          </ac:picMkLst>
        </pc:picChg>
        <pc:picChg chg="del mod topLvl">
          <ac:chgData name="김하영" userId="629656f6-ffe2-4cdf-87f5-2bd05ec9cbd7" providerId="ADAL" clId="{D046382A-82D0-42C4-84A1-AAF8990FBC4A}" dt="2023-05-16T06:56:42.523" v="744" actId="478"/>
          <ac:picMkLst>
            <pc:docMk/>
            <pc:sldMk cId="3895059558" sldId="257"/>
            <ac:picMk id="13" creationId="{1CD66919-1558-1019-9A60-67B7AD851B37}"/>
          </ac:picMkLst>
        </pc:picChg>
        <pc:picChg chg="add mod">
          <ac:chgData name="김하영" userId="629656f6-ffe2-4cdf-87f5-2bd05ec9cbd7" providerId="ADAL" clId="{D046382A-82D0-42C4-84A1-AAF8990FBC4A}" dt="2023-05-16T06:59:59.715" v="835" actId="1076"/>
          <ac:picMkLst>
            <pc:docMk/>
            <pc:sldMk cId="3895059558" sldId="257"/>
            <ac:picMk id="28" creationId="{B31C8376-91FC-C8DE-4CCC-A69DA87C1B5E}"/>
          </ac:picMkLst>
        </pc:picChg>
        <pc:picChg chg="add mod">
          <ac:chgData name="김하영" userId="629656f6-ffe2-4cdf-87f5-2bd05ec9cbd7" providerId="ADAL" clId="{D046382A-82D0-42C4-84A1-AAF8990FBC4A}" dt="2023-05-16T06:59:59.715" v="835" actId="1076"/>
          <ac:picMkLst>
            <pc:docMk/>
            <pc:sldMk cId="3895059558" sldId="257"/>
            <ac:picMk id="31" creationId="{EAF754E4-2DBD-3B73-7B2A-39CF8EE55326}"/>
          </ac:picMkLst>
        </pc:picChg>
        <pc:picChg chg="del">
          <ac:chgData name="김하영" userId="629656f6-ffe2-4cdf-87f5-2bd05ec9cbd7" providerId="ADAL" clId="{D046382A-82D0-42C4-84A1-AAF8990FBC4A}" dt="2023-05-16T06:56:18.708" v="729" actId="478"/>
          <ac:picMkLst>
            <pc:docMk/>
            <pc:sldMk cId="3895059558" sldId="257"/>
            <ac:picMk id="36" creationId="{EAE11461-D134-A03F-3C3B-B7D2272E5898}"/>
          </ac:picMkLst>
        </pc:picChg>
        <pc:picChg chg="add mod">
          <ac:chgData name="김하영" userId="629656f6-ffe2-4cdf-87f5-2bd05ec9cbd7" providerId="ADAL" clId="{D046382A-82D0-42C4-84A1-AAF8990FBC4A}" dt="2023-05-16T07:29:10.756" v="953" actId="14100"/>
          <ac:picMkLst>
            <pc:docMk/>
            <pc:sldMk cId="3895059558" sldId="257"/>
            <ac:picMk id="54" creationId="{7243FDF4-9297-28BF-44F2-67D12442E9AE}"/>
          </ac:picMkLst>
        </pc:picChg>
        <pc:picChg chg="add del mod">
          <ac:chgData name="김하영" userId="629656f6-ffe2-4cdf-87f5-2bd05ec9cbd7" providerId="ADAL" clId="{D046382A-82D0-42C4-84A1-AAF8990FBC4A}" dt="2023-05-16T07:28:20.180" v="943" actId="478"/>
          <ac:picMkLst>
            <pc:docMk/>
            <pc:sldMk cId="3895059558" sldId="257"/>
            <ac:picMk id="60" creationId="{78A82A11-790F-A323-1988-B3AA270F6960}"/>
          </ac:picMkLst>
        </pc:picChg>
        <pc:picChg chg="add mod">
          <ac:chgData name="김하영" userId="629656f6-ffe2-4cdf-87f5-2bd05ec9cbd7" providerId="ADAL" clId="{D046382A-82D0-42C4-84A1-AAF8990FBC4A}" dt="2023-05-16T07:30:04.564" v="967" actId="1038"/>
          <ac:picMkLst>
            <pc:docMk/>
            <pc:sldMk cId="3895059558" sldId="257"/>
            <ac:picMk id="62" creationId="{70E17D70-D3D6-C3C4-A69A-78FA3AC8077C}"/>
          </ac:picMkLst>
        </pc:picChg>
        <pc:cxnChg chg="del">
          <ac:chgData name="김하영" userId="629656f6-ffe2-4cdf-87f5-2bd05ec9cbd7" providerId="ADAL" clId="{D046382A-82D0-42C4-84A1-AAF8990FBC4A}" dt="2023-05-16T06:56:18.708" v="729" actId="478"/>
          <ac:cxnSpMkLst>
            <pc:docMk/>
            <pc:sldMk cId="3895059558" sldId="257"/>
            <ac:cxnSpMk id="58" creationId="{CBF7A5E2-36BE-9997-59E5-900E2AE02020}"/>
          </ac:cxnSpMkLst>
        </pc:cxnChg>
      </pc:sldChg>
      <pc:sldChg chg="addSp modSp add mod">
        <pc:chgData name="김하영" userId="629656f6-ffe2-4cdf-87f5-2bd05ec9cbd7" providerId="ADAL" clId="{D046382A-82D0-42C4-84A1-AAF8990FBC4A}" dt="2023-05-17T02:43:03.101" v="1734" actId="20577"/>
        <pc:sldMkLst>
          <pc:docMk/>
          <pc:sldMk cId="186600366" sldId="258"/>
        </pc:sldMkLst>
        <pc:spChg chg="add mod">
          <ac:chgData name="김하영" userId="629656f6-ffe2-4cdf-87f5-2bd05ec9cbd7" providerId="ADAL" clId="{D046382A-82D0-42C4-84A1-AAF8990FBC4A}" dt="2023-05-17T02:43:03.101" v="1734" actId="20577"/>
          <ac:spMkLst>
            <pc:docMk/>
            <pc:sldMk cId="186600366" sldId="258"/>
            <ac:spMk id="2" creationId="{8331443A-5787-4C90-B2F2-DC0475230F73}"/>
          </ac:spMkLst>
        </pc:spChg>
        <pc:spChg chg="mod">
          <ac:chgData name="김하영" userId="629656f6-ffe2-4cdf-87f5-2bd05ec9cbd7" providerId="ADAL" clId="{D046382A-82D0-42C4-84A1-AAF8990FBC4A}" dt="2023-05-16T07:35:27.822" v="987" actId="20577"/>
          <ac:spMkLst>
            <pc:docMk/>
            <pc:sldMk cId="186600366" sldId="258"/>
            <ac:spMk id="17" creationId="{25381CF6-9936-39E8-C2E8-40043CDD96FC}"/>
          </ac:spMkLst>
        </pc:spChg>
        <pc:spChg chg="mod">
          <ac:chgData name="김하영" userId="629656f6-ffe2-4cdf-87f5-2bd05ec9cbd7" providerId="ADAL" clId="{D046382A-82D0-42C4-84A1-AAF8990FBC4A}" dt="2023-05-16T07:35:36.549" v="988" actId="207"/>
          <ac:spMkLst>
            <pc:docMk/>
            <pc:sldMk cId="186600366" sldId="258"/>
            <ac:spMk id="18" creationId="{4298C71F-D731-413F-BBA7-48C5809346FF}"/>
          </ac:spMkLst>
        </pc:spChg>
        <pc:spChg chg="mod">
          <ac:chgData name="김하영" userId="629656f6-ffe2-4cdf-87f5-2bd05ec9cbd7" providerId="ADAL" clId="{D046382A-82D0-42C4-84A1-AAF8990FBC4A}" dt="2023-05-16T07:35:39.500" v="989" actId="207"/>
          <ac:spMkLst>
            <pc:docMk/>
            <pc:sldMk cId="186600366" sldId="258"/>
            <ac:spMk id="19" creationId="{AF32970F-F8D0-21C8-4800-D1C45DD2CF54}"/>
          </ac:spMkLst>
        </pc:spChg>
        <pc:spChg chg="mod">
          <ac:chgData name="김하영" userId="629656f6-ffe2-4cdf-87f5-2bd05ec9cbd7" providerId="ADAL" clId="{D046382A-82D0-42C4-84A1-AAF8990FBC4A}" dt="2023-05-16T11:52:03.585" v="1377" actId="207"/>
          <ac:spMkLst>
            <pc:docMk/>
            <pc:sldMk cId="186600366" sldId="258"/>
            <ac:spMk id="37" creationId="{DA2FBE5B-D33D-9C79-8B0C-51C2D9D8B6B8}"/>
          </ac:spMkLst>
        </pc:spChg>
        <pc:spChg chg="mod">
          <ac:chgData name="김하영" userId="629656f6-ffe2-4cdf-87f5-2bd05ec9cbd7" providerId="ADAL" clId="{D046382A-82D0-42C4-84A1-AAF8990FBC4A}" dt="2023-05-16T11:52:15.505" v="1378" actId="207"/>
          <ac:spMkLst>
            <pc:docMk/>
            <pc:sldMk cId="186600366" sldId="258"/>
            <ac:spMk id="43" creationId="{56D1142B-0D9C-3513-E946-FEE22E2263C0}"/>
          </ac:spMkLst>
        </pc:spChg>
        <pc:spChg chg="mod">
          <ac:chgData name="김하영" userId="629656f6-ffe2-4cdf-87f5-2bd05ec9cbd7" providerId="ADAL" clId="{D046382A-82D0-42C4-84A1-AAF8990FBC4A}" dt="2023-05-16T07:35:56.647" v="992" actId="207"/>
          <ac:spMkLst>
            <pc:docMk/>
            <pc:sldMk cId="186600366" sldId="258"/>
            <ac:spMk id="44" creationId="{3DEF105C-EA32-ECC8-75A6-9D425A18EA11}"/>
          </ac:spMkLst>
        </pc:spChg>
        <pc:spChg chg="mod">
          <ac:chgData name="김하영" userId="629656f6-ffe2-4cdf-87f5-2bd05ec9cbd7" providerId="ADAL" clId="{D046382A-82D0-42C4-84A1-AAF8990FBC4A}" dt="2023-05-16T07:35:52.386" v="991" actId="207"/>
          <ac:spMkLst>
            <pc:docMk/>
            <pc:sldMk cId="186600366" sldId="258"/>
            <ac:spMk id="45" creationId="{392421BE-43B3-A7CB-8CFF-B5E4FF448E2E}"/>
          </ac:spMkLst>
        </pc:spChg>
        <pc:spChg chg="mod">
          <ac:chgData name="김하영" userId="629656f6-ffe2-4cdf-87f5-2bd05ec9cbd7" providerId="ADAL" clId="{D046382A-82D0-42C4-84A1-AAF8990FBC4A}" dt="2023-05-16T07:35:50.117" v="990" actId="207"/>
          <ac:spMkLst>
            <pc:docMk/>
            <pc:sldMk cId="186600366" sldId="258"/>
            <ac:spMk id="47" creationId="{40226624-9A62-58E1-A380-752AF450660D}"/>
          </ac:spMkLst>
        </pc:spChg>
      </pc:sldChg>
      <pc:sldChg chg="addSp delSp modSp add mod">
        <pc:chgData name="김하영" userId="629656f6-ffe2-4cdf-87f5-2bd05ec9cbd7" providerId="ADAL" clId="{D046382A-82D0-42C4-84A1-AAF8990FBC4A}" dt="2023-05-17T02:43:25.301" v="1800" actId="14100"/>
        <pc:sldMkLst>
          <pc:docMk/>
          <pc:sldMk cId="228461274" sldId="259"/>
        </pc:sldMkLst>
        <pc:spChg chg="add mod">
          <ac:chgData name="김하영" userId="629656f6-ffe2-4cdf-87f5-2bd05ec9cbd7" providerId="ADAL" clId="{D046382A-82D0-42C4-84A1-AAF8990FBC4A}" dt="2023-05-17T02:43:25.301" v="1800" actId="14100"/>
          <ac:spMkLst>
            <pc:docMk/>
            <pc:sldMk cId="228461274" sldId="259"/>
            <ac:spMk id="2" creationId="{BCA4CC38-1B86-6EC3-840B-7A953C3A65C7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4" creationId="{F8B6D093-A04A-A271-43FE-84A54595F06D}"/>
          </ac:spMkLst>
        </pc:spChg>
        <pc:spChg chg="add 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5" creationId="{DFF2125E-4B19-8BF7-4308-CB2FDF5DD17E}"/>
          </ac:spMkLst>
        </pc:spChg>
        <pc:spChg chg="add 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6" creationId="{DF852FBF-3B31-510A-C434-F638741A52C6}"/>
          </ac:spMkLst>
        </pc:spChg>
        <pc:spChg chg="mod">
          <ac:chgData name="김하영" userId="629656f6-ffe2-4cdf-87f5-2bd05ec9cbd7" providerId="ADAL" clId="{D046382A-82D0-42C4-84A1-AAF8990FBC4A}" dt="2023-05-16T07:41:29.414" v="1101" actId="165"/>
          <ac:spMkLst>
            <pc:docMk/>
            <pc:sldMk cId="228461274" sldId="259"/>
            <ac:spMk id="8" creationId="{988A410C-0D73-6A0E-DD95-1A0EE6A0CD84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9" creationId="{95763EF3-FD32-50F9-C596-7ABE09BCE224}"/>
          </ac:spMkLst>
        </pc:spChg>
        <pc:spChg chg="mod">
          <ac:chgData name="김하영" userId="629656f6-ffe2-4cdf-87f5-2bd05ec9cbd7" providerId="ADAL" clId="{D046382A-82D0-42C4-84A1-AAF8990FBC4A}" dt="2023-05-16T07:41:29.414" v="1101" actId="165"/>
          <ac:spMkLst>
            <pc:docMk/>
            <pc:sldMk cId="228461274" sldId="259"/>
            <ac:spMk id="10" creationId="{BE09BBDB-A569-0B06-4D6F-C87C04B5E7C1}"/>
          </ac:spMkLst>
        </pc:spChg>
        <pc:spChg chg="mod">
          <ac:chgData name="김하영" userId="629656f6-ffe2-4cdf-87f5-2bd05ec9cbd7" providerId="ADAL" clId="{D046382A-82D0-42C4-84A1-AAF8990FBC4A}" dt="2023-05-16T07:41:29.414" v="1101" actId="165"/>
          <ac:spMkLst>
            <pc:docMk/>
            <pc:sldMk cId="228461274" sldId="259"/>
            <ac:spMk id="12" creationId="{7F17A369-3E15-9804-878F-B3FE94B6F979}"/>
          </ac:spMkLst>
        </pc:spChg>
        <pc:spChg chg="mod">
          <ac:chgData name="김하영" userId="629656f6-ffe2-4cdf-87f5-2bd05ec9cbd7" providerId="ADAL" clId="{D046382A-82D0-42C4-84A1-AAF8990FBC4A}" dt="2023-05-16T07:41:29.414" v="1101" actId="165"/>
          <ac:spMkLst>
            <pc:docMk/>
            <pc:sldMk cId="228461274" sldId="259"/>
            <ac:spMk id="13" creationId="{46174786-F7EA-0E4B-2647-F803FCA2B1CC}"/>
          </ac:spMkLst>
        </pc:spChg>
        <pc:spChg chg="add 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15" creationId="{65DC455B-9F90-B03B-85CC-B79841835F3E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17" creationId="{25381CF6-9936-39E8-C2E8-40043CDD96FC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20" creationId="{ECFDB8BA-F2D8-FC28-C0E5-163B7FDA18DF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21" creationId="{00E0E1B3-D230-A9E1-4D0D-FADE2B97538E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22" creationId="{7685355B-4280-D417-C91F-8A61E98BB9A0}"/>
          </ac:spMkLst>
        </pc:spChg>
        <pc:spChg chg="add mod">
          <ac:chgData name="김하영" userId="629656f6-ffe2-4cdf-87f5-2bd05ec9cbd7" providerId="ADAL" clId="{D046382A-82D0-42C4-84A1-AAF8990FBC4A}" dt="2023-05-16T07:44:04.616" v="1211" actId="1076"/>
          <ac:spMkLst>
            <pc:docMk/>
            <pc:sldMk cId="228461274" sldId="259"/>
            <ac:spMk id="23" creationId="{A732C0FD-B3A8-F4F7-5546-5159EED71C5C}"/>
          </ac:spMkLst>
        </pc:spChg>
        <pc:spChg chg="add mod">
          <ac:chgData name="김하영" userId="629656f6-ffe2-4cdf-87f5-2bd05ec9cbd7" providerId="ADAL" clId="{D046382A-82D0-42C4-84A1-AAF8990FBC4A}" dt="2023-05-16T07:43:19.661" v="1157" actId="164"/>
          <ac:spMkLst>
            <pc:docMk/>
            <pc:sldMk cId="228461274" sldId="259"/>
            <ac:spMk id="24" creationId="{D3FD273B-66E1-F9C9-8D62-86FC5B63DD2D}"/>
          </ac:spMkLst>
        </pc:spChg>
        <pc:spChg chg="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29" creationId="{22007923-E63C-EA86-35E8-1E1FC6D62F76}"/>
          </ac:spMkLst>
        </pc:spChg>
        <pc:spChg chg="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30" creationId="{03902821-5555-326C-350A-733541D1C10B}"/>
          </ac:spMkLst>
        </pc:spChg>
        <pc:spChg chg="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32" creationId="{4EF8BF32-D683-D6EE-E438-036B52DC84CD}"/>
          </ac:spMkLst>
        </pc:spChg>
        <pc:spChg chg="mod topLvl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34" creationId="{5387E8DA-A182-98FF-E844-68BE8AE9E204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35" creationId="{589071BF-87F0-EDC1-B9D8-36BD3753ADE7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36" creationId="{E68CD74B-9165-D57A-1C12-7C054C5F4C93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37" creationId="{DA2FBE5B-D33D-9C79-8B0C-51C2D9D8B6B8}"/>
          </ac:spMkLst>
        </pc:spChg>
        <pc:spChg chg="mod">
          <ac:chgData name="김하영" userId="629656f6-ffe2-4cdf-87f5-2bd05ec9cbd7" providerId="ADAL" clId="{D046382A-82D0-42C4-84A1-AAF8990FBC4A}" dt="2023-05-16T07:44:33.097" v="1225"/>
          <ac:spMkLst>
            <pc:docMk/>
            <pc:sldMk cId="228461274" sldId="259"/>
            <ac:spMk id="39" creationId="{4C18F650-6250-82B0-41B6-A7D19826C7FD}"/>
          </ac:spMkLst>
        </pc:spChg>
        <pc:spChg chg="mod">
          <ac:chgData name="김하영" userId="629656f6-ffe2-4cdf-87f5-2bd05ec9cbd7" providerId="ADAL" clId="{D046382A-82D0-42C4-84A1-AAF8990FBC4A}" dt="2023-05-16T07:44:33.097" v="1225"/>
          <ac:spMkLst>
            <pc:docMk/>
            <pc:sldMk cId="228461274" sldId="259"/>
            <ac:spMk id="40" creationId="{38DFE392-9496-1D90-89D7-2EA83A9CA842}"/>
          </ac:spMkLst>
        </pc:spChg>
        <pc:spChg chg="mod">
          <ac:chgData name="김하영" userId="629656f6-ffe2-4cdf-87f5-2bd05ec9cbd7" providerId="ADAL" clId="{D046382A-82D0-42C4-84A1-AAF8990FBC4A}" dt="2023-05-16T07:44:33.097" v="1225"/>
          <ac:spMkLst>
            <pc:docMk/>
            <pc:sldMk cId="228461274" sldId="259"/>
            <ac:spMk id="41" creationId="{853A7710-E2E2-0326-BB94-61754290E8D4}"/>
          </ac:spMkLst>
        </pc:spChg>
        <pc:spChg chg="mod">
          <ac:chgData name="김하영" userId="629656f6-ffe2-4cdf-87f5-2bd05ec9cbd7" providerId="ADAL" clId="{D046382A-82D0-42C4-84A1-AAF8990FBC4A}" dt="2023-05-16T07:44:33.097" v="1225"/>
          <ac:spMkLst>
            <pc:docMk/>
            <pc:sldMk cId="228461274" sldId="259"/>
            <ac:spMk id="42" creationId="{AA70AEA5-1AFB-DF37-07EE-03EB9134DD60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43" creationId="{56D1142B-0D9C-3513-E946-FEE22E2263C0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44" creationId="{3DEF105C-EA32-ECC8-75A6-9D425A18EA11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45" creationId="{392421BE-43B3-A7CB-8CFF-B5E4FF448E2E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46" creationId="{853D4F49-A2DA-24F0-C99A-B5CCE8ECA0B9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47" creationId="{40226624-9A62-58E1-A380-752AF450660D}"/>
          </ac:spMkLst>
        </pc:spChg>
        <pc:spChg chg="del">
          <ac:chgData name="김하영" userId="629656f6-ffe2-4cdf-87f5-2bd05ec9cbd7" providerId="ADAL" clId="{D046382A-82D0-42C4-84A1-AAF8990FBC4A}" dt="2023-05-16T07:37:19.632" v="997" actId="478"/>
          <ac:spMkLst>
            <pc:docMk/>
            <pc:sldMk cId="228461274" sldId="259"/>
            <ac:spMk id="48" creationId="{E21CEF43-47E7-52F6-236C-08B3EAA14317}"/>
          </ac:spMkLst>
        </pc:spChg>
        <pc:spChg chg="add mod">
          <ac:chgData name="김하영" userId="629656f6-ffe2-4cdf-87f5-2bd05ec9cbd7" providerId="ADAL" clId="{D046382A-82D0-42C4-84A1-AAF8990FBC4A}" dt="2023-05-16T07:45:30.349" v="1236" actId="1076"/>
          <ac:spMkLst>
            <pc:docMk/>
            <pc:sldMk cId="228461274" sldId="259"/>
            <ac:spMk id="49" creationId="{49D82EA9-36F9-E624-64E3-AF0AF8E3F2E4}"/>
          </ac:spMkLst>
        </pc:spChg>
        <pc:spChg chg="add del mod">
          <ac:chgData name="김하영" userId="629656f6-ffe2-4cdf-87f5-2bd05ec9cbd7" providerId="ADAL" clId="{D046382A-82D0-42C4-84A1-AAF8990FBC4A}" dt="2023-05-16T07:45:02.522" v="1231" actId="478"/>
          <ac:spMkLst>
            <pc:docMk/>
            <pc:sldMk cId="228461274" sldId="259"/>
            <ac:spMk id="50" creationId="{04DDD18C-5630-111B-96E7-4A2A962F0D83}"/>
          </ac:spMkLst>
        </pc:spChg>
        <pc:grpChg chg="add mod topLvl">
          <ac:chgData name="김하영" userId="629656f6-ffe2-4cdf-87f5-2bd05ec9cbd7" providerId="ADAL" clId="{D046382A-82D0-42C4-84A1-AAF8990FBC4A}" dt="2023-05-16T07:45:30.349" v="1236" actId="1076"/>
          <ac:grpSpMkLst>
            <pc:docMk/>
            <pc:sldMk cId="228461274" sldId="259"/>
            <ac:grpSpMk id="7" creationId="{9B068EDA-E781-7950-F2AA-3B82538539DD}"/>
          </ac:grpSpMkLst>
        </pc:grpChg>
        <pc:grpChg chg="add mod topLvl">
          <ac:chgData name="김하영" userId="629656f6-ffe2-4cdf-87f5-2bd05ec9cbd7" providerId="ADAL" clId="{D046382A-82D0-42C4-84A1-AAF8990FBC4A}" dt="2023-05-16T07:45:30.349" v="1236" actId="1076"/>
          <ac:grpSpMkLst>
            <pc:docMk/>
            <pc:sldMk cId="228461274" sldId="259"/>
            <ac:grpSpMk id="11" creationId="{30046FC0-5A60-292E-BC73-B54286517482}"/>
          </ac:grpSpMkLst>
        </pc:grpChg>
        <pc:grpChg chg="add del mod">
          <ac:chgData name="김하영" userId="629656f6-ffe2-4cdf-87f5-2bd05ec9cbd7" providerId="ADAL" clId="{D046382A-82D0-42C4-84A1-AAF8990FBC4A}" dt="2023-05-16T07:41:29.414" v="1101" actId="165"/>
          <ac:grpSpMkLst>
            <pc:docMk/>
            <pc:sldMk cId="228461274" sldId="259"/>
            <ac:grpSpMk id="16" creationId="{2F119C7B-B166-CD1D-7412-09B30039C047}"/>
          </ac:grpSpMkLst>
        </pc:grpChg>
        <pc:grpChg chg="add mod">
          <ac:chgData name="김하영" userId="629656f6-ffe2-4cdf-87f5-2bd05ec9cbd7" providerId="ADAL" clId="{D046382A-82D0-42C4-84A1-AAF8990FBC4A}" dt="2023-05-16T07:45:30.349" v="1236" actId="1076"/>
          <ac:grpSpMkLst>
            <pc:docMk/>
            <pc:sldMk cId="228461274" sldId="259"/>
            <ac:grpSpMk id="26" creationId="{B480DC5A-4CE1-219B-7ED0-5BDF7CECA169}"/>
          </ac:grpSpMkLst>
        </pc:grpChg>
        <pc:grpChg chg="add del mod">
          <ac:chgData name="김하영" userId="629656f6-ffe2-4cdf-87f5-2bd05ec9cbd7" providerId="ADAL" clId="{D046382A-82D0-42C4-84A1-AAF8990FBC4A}" dt="2023-05-16T07:43:45.087" v="1167" actId="165"/>
          <ac:grpSpMkLst>
            <pc:docMk/>
            <pc:sldMk cId="228461274" sldId="259"/>
            <ac:grpSpMk id="27" creationId="{04BF1E58-D85D-9720-85F2-EE4218F58CD3}"/>
          </ac:grpSpMkLst>
        </pc:grpChg>
        <pc:grpChg chg="del">
          <ac:chgData name="김하영" userId="629656f6-ffe2-4cdf-87f5-2bd05ec9cbd7" providerId="ADAL" clId="{D046382A-82D0-42C4-84A1-AAF8990FBC4A}" dt="2023-05-16T07:37:19.632" v="997" actId="478"/>
          <ac:grpSpMkLst>
            <pc:docMk/>
            <pc:sldMk cId="228461274" sldId="259"/>
            <ac:grpSpMk id="33" creationId="{7BD71E95-C445-5DE7-A849-470BDAD0DEC4}"/>
          </ac:grpSpMkLst>
        </pc:grpChg>
        <pc:grpChg chg="add del mod">
          <ac:chgData name="김하영" userId="629656f6-ffe2-4cdf-87f5-2bd05ec9cbd7" providerId="ADAL" clId="{D046382A-82D0-42C4-84A1-AAF8990FBC4A}" dt="2023-05-16T07:44:35.954" v="1226" actId="478"/>
          <ac:grpSpMkLst>
            <pc:docMk/>
            <pc:sldMk cId="228461274" sldId="259"/>
            <ac:grpSpMk id="38" creationId="{8B9A0C82-B47B-2D3A-7CD9-3F2EF1C24488}"/>
          </ac:grpSpMkLst>
        </pc:grpChg>
        <pc:picChg chg="add del mod">
          <ac:chgData name="김하영" userId="629656f6-ffe2-4cdf-87f5-2bd05ec9cbd7" providerId="ADAL" clId="{D046382A-82D0-42C4-84A1-AAF8990FBC4A}" dt="2023-05-16T07:40:26.284" v="1090" actId="478"/>
          <ac:picMkLst>
            <pc:docMk/>
            <pc:sldMk cId="228461274" sldId="259"/>
            <ac:picMk id="3" creationId="{DCE450F3-2499-CDD4-09D1-C856228A3D32}"/>
          </ac:picMkLst>
        </pc:picChg>
        <pc:picChg chg="add mod topLvl">
          <ac:chgData name="김하영" userId="629656f6-ffe2-4cdf-87f5-2bd05ec9cbd7" providerId="ADAL" clId="{D046382A-82D0-42C4-84A1-AAF8990FBC4A}" dt="2023-05-16T07:45:30.349" v="1236" actId="1076"/>
          <ac:picMkLst>
            <pc:docMk/>
            <pc:sldMk cId="228461274" sldId="259"/>
            <ac:picMk id="14" creationId="{1BFED8A6-CAC6-BF3F-4107-B6527ECF6630}"/>
          </ac:picMkLst>
        </pc:picChg>
        <pc:picChg chg="del">
          <ac:chgData name="김하영" userId="629656f6-ffe2-4cdf-87f5-2bd05ec9cbd7" providerId="ADAL" clId="{D046382A-82D0-42C4-84A1-AAF8990FBC4A}" dt="2023-05-16T07:37:19.632" v="997" actId="478"/>
          <ac:picMkLst>
            <pc:docMk/>
            <pc:sldMk cId="228461274" sldId="259"/>
            <ac:picMk id="28" creationId="{B31C8376-91FC-C8DE-4CCC-A69DA87C1B5E}"/>
          </ac:picMkLst>
        </pc:picChg>
        <pc:picChg chg="del">
          <ac:chgData name="김하영" userId="629656f6-ffe2-4cdf-87f5-2bd05ec9cbd7" providerId="ADAL" clId="{D046382A-82D0-42C4-84A1-AAF8990FBC4A}" dt="2023-05-16T07:37:19.632" v="997" actId="478"/>
          <ac:picMkLst>
            <pc:docMk/>
            <pc:sldMk cId="228461274" sldId="259"/>
            <ac:picMk id="31" creationId="{EAF754E4-2DBD-3B73-7B2A-39CF8EE55326}"/>
          </ac:picMkLst>
        </pc:picChg>
        <pc:picChg chg="del">
          <ac:chgData name="김하영" userId="629656f6-ffe2-4cdf-87f5-2bd05ec9cbd7" providerId="ADAL" clId="{D046382A-82D0-42C4-84A1-AAF8990FBC4A}" dt="2023-05-16T07:37:19.632" v="997" actId="478"/>
          <ac:picMkLst>
            <pc:docMk/>
            <pc:sldMk cId="228461274" sldId="259"/>
            <ac:picMk id="54" creationId="{7243FDF4-9297-28BF-44F2-67D12442E9AE}"/>
          </ac:picMkLst>
        </pc:picChg>
        <pc:picChg chg="del">
          <ac:chgData name="김하영" userId="629656f6-ffe2-4cdf-87f5-2bd05ec9cbd7" providerId="ADAL" clId="{D046382A-82D0-42C4-84A1-AAF8990FBC4A}" dt="2023-05-16T07:37:19.632" v="997" actId="478"/>
          <ac:picMkLst>
            <pc:docMk/>
            <pc:sldMk cId="228461274" sldId="259"/>
            <ac:picMk id="62" creationId="{70E17D70-D3D6-C3C4-A69A-78FA3AC8077C}"/>
          </ac:picMkLst>
        </pc:picChg>
      </pc:sldChg>
      <pc:sldChg chg="addSp delSp modSp add mod">
        <pc:chgData name="김하영" userId="629656f6-ffe2-4cdf-87f5-2bd05ec9cbd7" providerId="ADAL" clId="{D046382A-82D0-42C4-84A1-AAF8990FBC4A}" dt="2023-05-17T02:43:14.694" v="1768" actId="20577"/>
        <pc:sldMkLst>
          <pc:docMk/>
          <pc:sldMk cId="932694064" sldId="260"/>
        </pc:sldMkLst>
        <pc:spChg chg="add mod">
          <ac:chgData name="김하영" userId="629656f6-ffe2-4cdf-87f5-2bd05ec9cbd7" providerId="ADAL" clId="{D046382A-82D0-42C4-84A1-AAF8990FBC4A}" dt="2023-05-16T07:48:18.598" v="1287" actId="1076"/>
          <ac:spMkLst>
            <pc:docMk/>
            <pc:sldMk cId="932694064" sldId="260"/>
            <ac:spMk id="2" creationId="{27F0BCF3-97DF-4BE4-6CBE-90631F6556D9}"/>
          </ac:spMkLst>
        </pc:spChg>
        <pc:spChg chg="add mod">
          <ac:chgData name="김하영" userId="629656f6-ffe2-4cdf-87f5-2bd05ec9cbd7" providerId="ADAL" clId="{D046382A-82D0-42C4-84A1-AAF8990FBC4A}" dt="2023-05-17T02:43:14.694" v="1768" actId="20577"/>
          <ac:spMkLst>
            <pc:docMk/>
            <pc:sldMk cId="932694064" sldId="260"/>
            <ac:spMk id="3" creationId="{1D348DFE-3C2C-5F3B-CA93-0A3C3C3CEA0A}"/>
          </ac:spMkLst>
        </pc:spChg>
        <pc:spChg chg="add del mod">
          <ac:chgData name="김하영" userId="629656f6-ffe2-4cdf-87f5-2bd05ec9cbd7" providerId="ADAL" clId="{D046382A-82D0-42C4-84A1-AAF8990FBC4A}" dt="2023-05-16T07:49:14.937" v="1305" actId="478"/>
          <ac:spMkLst>
            <pc:docMk/>
            <pc:sldMk cId="932694064" sldId="260"/>
            <ac:spMk id="7" creationId="{C7493B37-14EB-8B1D-117F-91B1DD46BF02}"/>
          </ac:spMkLst>
        </pc:spChg>
        <pc:spChg chg="add del mod">
          <ac:chgData name="김하영" userId="629656f6-ffe2-4cdf-87f5-2bd05ec9cbd7" providerId="ADAL" clId="{D046382A-82D0-42C4-84A1-AAF8990FBC4A}" dt="2023-05-16T07:49:36.280" v="1309"/>
          <ac:spMkLst>
            <pc:docMk/>
            <pc:sldMk cId="932694064" sldId="260"/>
            <ac:spMk id="8" creationId="{1EE3101D-4045-37A1-FF63-5B80ABCA7F9B}"/>
          </ac:spMkLst>
        </pc:spChg>
        <pc:spChg chg="add mod">
          <ac:chgData name="김하영" userId="629656f6-ffe2-4cdf-87f5-2bd05ec9cbd7" providerId="ADAL" clId="{D046382A-82D0-42C4-84A1-AAF8990FBC4A}" dt="2023-05-16T07:49:56.552" v="1316" actId="1076"/>
          <ac:spMkLst>
            <pc:docMk/>
            <pc:sldMk cId="932694064" sldId="260"/>
            <ac:spMk id="10" creationId="{7FCD41A1-E1D8-1726-DAF5-F5A315350CD9}"/>
          </ac:spMkLst>
        </pc:spChg>
        <pc:spChg chg="add mod">
          <ac:chgData name="김하영" userId="629656f6-ffe2-4cdf-87f5-2bd05ec9cbd7" providerId="ADAL" clId="{D046382A-82D0-42C4-84A1-AAF8990FBC4A}" dt="2023-05-16T07:50:13.931" v="1359" actId="20577"/>
          <ac:spMkLst>
            <pc:docMk/>
            <pc:sldMk cId="932694064" sldId="260"/>
            <ac:spMk id="11" creationId="{09DE66D2-26BB-0564-BF89-B7F002BDDB60}"/>
          </ac:spMkLst>
        </pc:spChg>
        <pc:spChg chg="mod">
          <ac:chgData name="김하영" userId="629656f6-ffe2-4cdf-87f5-2bd05ec9cbd7" providerId="ADAL" clId="{D046382A-82D0-42C4-84A1-AAF8990FBC4A}" dt="2023-05-16T07:47:33.950" v="1265" actId="20577"/>
          <ac:spMkLst>
            <pc:docMk/>
            <pc:sldMk cId="932694064" sldId="260"/>
            <ac:spMk id="17" creationId="{25381CF6-9936-39E8-C2E8-40043CDD96FC}"/>
          </ac:spMkLst>
        </pc:spChg>
        <pc:spChg chg="mod">
          <ac:chgData name="김하영" userId="629656f6-ffe2-4cdf-87f5-2bd05ec9cbd7" providerId="ADAL" clId="{D046382A-82D0-42C4-84A1-AAF8990FBC4A}" dt="2023-05-16T07:47:42.447" v="1280" actId="207"/>
          <ac:spMkLst>
            <pc:docMk/>
            <pc:sldMk cId="932694064" sldId="260"/>
            <ac:spMk id="19" creationId="{AF32970F-F8D0-21C8-4800-D1C45DD2CF54}"/>
          </ac:spMkLst>
        </pc:spChg>
        <pc:spChg chg="mod">
          <ac:chgData name="김하영" userId="629656f6-ffe2-4cdf-87f5-2bd05ec9cbd7" providerId="ADAL" clId="{D046382A-82D0-42C4-84A1-AAF8990FBC4A}" dt="2023-05-16T07:47:37.430" v="1267" actId="1076"/>
          <ac:spMkLst>
            <pc:docMk/>
            <pc:sldMk cId="932694064" sldId="260"/>
            <ac:spMk id="25" creationId="{5C031552-C11D-6A25-1CCA-C1CA5C9CD698}"/>
          </ac:spMkLst>
        </pc:spChg>
        <pc:picChg chg="add del mod">
          <ac:chgData name="김하영" userId="629656f6-ffe2-4cdf-87f5-2bd05ec9cbd7" providerId="ADAL" clId="{D046382A-82D0-42C4-84A1-AAF8990FBC4A}" dt="2023-05-16T07:48:30.276" v="1292" actId="478"/>
          <ac:picMkLst>
            <pc:docMk/>
            <pc:sldMk cId="932694064" sldId="260"/>
            <ac:picMk id="4" creationId="{B8A48E69-1940-1EEC-D0C6-07414DD6C5A7}"/>
          </ac:picMkLst>
        </pc:picChg>
        <pc:picChg chg="add del mod">
          <ac:chgData name="김하영" userId="629656f6-ffe2-4cdf-87f5-2bd05ec9cbd7" providerId="ADAL" clId="{D046382A-82D0-42C4-84A1-AAF8990FBC4A}" dt="2023-05-16T07:49:31.612" v="1307" actId="478"/>
          <ac:picMkLst>
            <pc:docMk/>
            <pc:sldMk cId="932694064" sldId="260"/>
            <ac:picMk id="6" creationId="{B97A4D95-D70B-E3AC-0BAF-9CEA4B9F4B7A}"/>
          </ac:picMkLst>
        </pc:picChg>
        <pc:picChg chg="del">
          <ac:chgData name="김하영" userId="629656f6-ffe2-4cdf-87f5-2bd05ec9cbd7" providerId="ADAL" clId="{D046382A-82D0-42C4-84A1-AAF8990FBC4A}" dt="2023-05-16T07:48:07.145" v="1285" actId="478"/>
          <ac:picMkLst>
            <pc:docMk/>
            <pc:sldMk cId="932694064" sldId="260"/>
            <ac:picMk id="54" creationId="{7243FDF4-9297-28BF-44F2-67D12442E9AE}"/>
          </ac:picMkLst>
        </pc:picChg>
        <pc:picChg chg="del">
          <ac:chgData name="김하영" userId="629656f6-ffe2-4cdf-87f5-2bd05ec9cbd7" providerId="ADAL" clId="{D046382A-82D0-42C4-84A1-AAF8990FBC4A}" dt="2023-05-16T07:48:07.145" v="1285" actId="478"/>
          <ac:picMkLst>
            <pc:docMk/>
            <pc:sldMk cId="932694064" sldId="260"/>
            <ac:picMk id="62" creationId="{70E17D70-D3D6-C3C4-A69A-78FA3AC8077C}"/>
          </ac:picMkLst>
        </pc:picChg>
        <pc:cxnChg chg="add mod">
          <ac:chgData name="김하영" userId="629656f6-ffe2-4cdf-87f5-2bd05ec9cbd7" providerId="ADAL" clId="{D046382A-82D0-42C4-84A1-AAF8990FBC4A}" dt="2023-05-16T07:50:48.188" v="1361" actId="208"/>
          <ac:cxnSpMkLst>
            <pc:docMk/>
            <pc:sldMk cId="932694064" sldId="260"/>
            <ac:cxnSpMk id="13" creationId="{6D6A2606-18E5-E882-984B-BBA158BB5F2C}"/>
          </ac:cxnSpMkLst>
        </pc:cxnChg>
      </pc:sldChg>
      <pc:sldChg chg="add">
        <pc:chgData name="김하영" userId="629656f6-ffe2-4cdf-87f5-2bd05ec9cbd7" providerId="ADAL" clId="{D046382A-82D0-42C4-84A1-AAF8990FBC4A}" dt="2023-05-17T02:46:16.869" v="1822" actId="2890"/>
        <pc:sldMkLst>
          <pc:docMk/>
          <pc:sldMk cId="3792031993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E3BAB-E58F-4C5F-8730-DC7EBFFE2A0A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527F7-FC57-4590-9F98-E79143319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5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BD928-F712-7BCA-BFDD-E361893F5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AAE5AD-E06B-CA72-BF54-2138EE70D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FAD56-865C-74CF-191F-131E9381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D12A0-CF5C-5BC9-126D-4E43C601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D0C49-7147-DE9C-3F0F-2BD61C5A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33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21FCE-9F02-516C-F190-2D0945AD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FE9BBE-31D1-8DCC-363D-C502D7088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8741F-05A6-0ED6-B800-B7125198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5F172-6BF2-03EF-5BB0-555D7ACE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A4939A-8A0A-C65F-B4FE-15429F11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3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759628-4F38-A7B9-4559-6F9B97025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7DB2DF-AB8D-F641-3A5C-8D4084AF2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AD27E-AC03-893F-E76B-0786B1BF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20F21-9832-1797-0822-1841628C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1A06A-2352-31BD-F893-A80119BA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03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0A91A-891C-34F4-DD94-0835ECE1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4D555-8153-550E-DE5F-866019E0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C1A3F-F1CE-D916-18E2-78E387936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0C55A-2828-600A-6614-840F2E0A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3A5BD-AE37-F902-ED7C-13E269DC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7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B76D6-A35A-8DFF-9966-474BE5F4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0BC21-845A-BF2F-8EB3-E55508324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17D869-ED98-358D-B747-C2DDDE45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B6DB9-9343-E626-B42A-675EE472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2647B-9770-5305-F6EB-1BC29A3D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2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37DB5-CE24-B115-D871-2D31E509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BA63-0095-8A42-D3F2-557D4D497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B4E07F-A43B-D8F0-32FD-18770E0CF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63E2F-FB0D-486A-16EA-AA61A599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143960-CA8F-5FC3-600E-585015A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DD6704-FD17-9386-F2D7-0DC454E7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92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2008D-9BC9-14D4-FE1D-E55581B0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F9117-4151-E48E-C923-864E72219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4F39F5-9077-6635-C14F-BBC1B16B6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28A5B6-9EB3-B4B7-3F5C-35EC6D17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CD2E80-7A88-D1FA-2599-6586723B7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748B5E-6D62-EF14-4EB6-48D7D574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202CB6-65AB-5100-531E-569DEC23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5C7AA3-DBE3-90DA-2D02-7B689FAF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0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1BC3D-BA49-096E-EFBE-4B29DA4D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2BE958-5431-BD80-F775-CBAA6053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479FF4-A5C1-275B-5684-BDD408D5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9E6F2D-5052-6413-A256-F72FE0D4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9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A78A46-39BD-0CC0-773D-5D7F9CD5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0F42CA-5FE9-2D43-BBC4-D5C0D4D3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31BEE-0CCD-9DCF-B18F-8A776C31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3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6B53C-8BDE-0921-688F-FFD91588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EF3AB-5290-8ADF-9BDC-CC49015E9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C9967F-781E-2857-4396-1A4E4449A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2EF462-2560-DEEC-84B5-1B52C2B6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303076-26CC-5DAF-CB1E-7EF415593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7FC1E-0730-C207-D225-8B784508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01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F251C-BCDB-B51D-707D-38B1B76A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A2894F-D62E-AF91-2389-9D336F038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8151BC-0810-2A7A-FED4-2475986CB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C50C5A-4690-B920-24C2-2509B840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ABF07-F035-8E12-FDDF-666335C9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F1D88-50F6-3827-72EA-68857030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01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911D42-6394-1BF8-0397-739695FE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55A06D-31FF-C23E-723C-88548471E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AF183-1002-2971-D356-44BC63574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3C12-3E9E-4D67-A512-181F09F081C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6FAA9-F64C-5DBA-F652-F247F2CDE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2E6AF-7118-6143-B9AD-86EBE0CBA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443C-1792-44B5-935B-605061371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77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74232C4-E8E3-CD24-DA55-5BC348298DA9}"/>
              </a:ext>
            </a:extLst>
          </p:cNvPr>
          <p:cNvSpPr/>
          <p:nvPr/>
        </p:nvSpPr>
        <p:spPr>
          <a:xfrm>
            <a:off x="189078" y="121004"/>
            <a:ext cx="11813843" cy="7247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59274-8F58-94D4-1CB0-BABE940D2D17}"/>
              </a:ext>
            </a:extLst>
          </p:cNvPr>
          <p:cNvSpPr txBox="1"/>
          <p:nvPr/>
        </p:nvSpPr>
        <p:spPr>
          <a:xfrm>
            <a:off x="967165" y="300969"/>
            <a:ext cx="15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100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Poly</a:t>
            </a:r>
            <a:r>
              <a:rPr lang="ko-KR" altLang="en-US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100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100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Library</a:t>
            </a:r>
            <a:endParaRPr lang="ko-KR" altLang="en-US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658EF2"/>
                  </a:gs>
                  <a:gs pos="100000">
                    <a:srgbClr val="7556EF"/>
                  </a:gs>
                </a:gsLst>
                <a:lin ang="5400000" scaled="1"/>
              </a:gra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AD4EB-8595-5973-47C4-5770A00314AB}"/>
              </a:ext>
            </a:extLst>
          </p:cNvPr>
          <p:cNvSpPr txBox="1"/>
          <p:nvPr/>
        </p:nvSpPr>
        <p:spPr>
          <a:xfrm>
            <a:off x="7601924" y="324878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책 검색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C63EC-A295-482F-7D2A-27EFFD6FB7B5}"/>
              </a:ext>
            </a:extLst>
          </p:cNvPr>
          <p:cNvSpPr txBox="1"/>
          <p:nvPr/>
        </p:nvSpPr>
        <p:spPr>
          <a:xfrm>
            <a:off x="8508757" y="324878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도서관 찾기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05045-5D4B-258F-2019-C1A0263872A2}"/>
              </a:ext>
            </a:extLst>
          </p:cNvPr>
          <p:cNvSpPr txBox="1"/>
          <p:nvPr/>
        </p:nvSpPr>
        <p:spPr>
          <a:xfrm>
            <a:off x="9726572" y="32487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홈페이지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6F20B7-47F4-C3EA-9EA1-257B7D1A3E1C}"/>
              </a:ext>
            </a:extLst>
          </p:cNvPr>
          <p:cNvSpPr/>
          <p:nvPr/>
        </p:nvSpPr>
        <p:spPr>
          <a:xfrm>
            <a:off x="189077" y="775392"/>
            <a:ext cx="11813843" cy="6082608"/>
          </a:xfrm>
          <a:prstGeom prst="rect">
            <a:avLst/>
          </a:prstGeom>
          <a:gradFill>
            <a:gsLst>
              <a:gs pos="0">
                <a:srgbClr val="6298F2"/>
              </a:gs>
              <a:gs pos="100000">
                <a:srgbClr val="7A48E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4FE9B-FFA1-D85B-A29D-9F0708D49BA3}"/>
              </a:ext>
            </a:extLst>
          </p:cNvPr>
          <p:cNvSpPr txBox="1"/>
          <p:nvPr/>
        </p:nvSpPr>
        <p:spPr>
          <a:xfrm>
            <a:off x="1057126" y="1699002"/>
            <a:ext cx="45801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광명의 일상을</a:t>
            </a:r>
            <a:endParaRPr lang="en-US" altLang="ko-KR" sz="60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sz="6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빛내는 오늘</a:t>
            </a:r>
            <a:endParaRPr lang="en-US" altLang="ko-KR" sz="60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책 속에서 만나는 즐거운 미래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46DE8-793B-AABE-07C6-5FC25A2A2D01}"/>
              </a:ext>
            </a:extLst>
          </p:cNvPr>
          <p:cNvSpPr txBox="1"/>
          <p:nvPr/>
        </p:nvSpPr>
        <p:spPr>
          <a:xfrm>
            <a:off x="1952706" y="6124269"/>
            <a:ext cx="15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Poly Library</a:t>
            </a:r>
            <a:endParaRPr lang="ko-KR" altLang="en-US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D9122B8-895A-EC5D-C57E-457DC9EBFF7A}"/>
              </a:ext>
            </a:extLst>
          </p:cNvPr>
          <p:cNvSpPr/>
          <p:nvPr/>
        </p:nvSpPr>
        <p:spPr>
          <a:xfrm>
            <a:off x="10855628" y="324878"/>
            <a:ext cx="736099" cy="276999"/>
          </a:xfrm>
          <a:prstGeom prst="roundRect">
            <a:avLst>
              <a:gd name="adj" fmla="val 50000"/>
            </a:avLst>
          </a:prstGeom>
          <a:solidFill>
            <a:srgbClr val="7A4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D97982-9909-82EE-B019-8B5893FDB60C}"/>
              </a:ext>
            </a:extLst>
          </p:cNvPr>
          <p:cNvSpPr txBox="1"/>
          <p:nvPr/>
        </p:nvSpPr>
        <p:spPr>
          <a:xfrm>
            <a:off x="10846414" y="324878"/>
            <a:ext cx="763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내 공간</a:t>
            </a:r>
          </a:p>
        </p:txBody>
      </p:sp>
      <p:pic>
        <p:nvPicPr>
          <p:cNvPr id="36" name="그림 35" descr="디자인이(가) 표시된 사진&#10;&#10;자동 생성된 설명">
            <a:extLst>
              <a:ext uri="{FF2B5EF4-FFF2-40B4-BE49-F238E27FC236}">
                <a16:creationId xmlns:a16="http://schemas.microsoft.com/office/drawing/2014/main" id="{EAE11461-D134-A03F-3C3B-B7D2272E5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93" y="2762611"/>
            <a:ext cx="1155635" cy="1155635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F72A45B-9241-0C68-A104-6489296EFEFE}"/>
              </a:ext>
            </a:extLst>
          </p:cNvPr>
          <p:cNvSpPr/>
          <p:nvPr/>
        </p:nvSpPr>
        <p:spPr>
          <a:xfrm>
            <a:off x="6757486" y="1699002"/>
            <a:ext cx="4580100" cy="4377260"/>
          </a:xfrm>
          <a:prstGeom prst="roundRect">
            <a:avLst>
              <a:gd name="adj" fmla="val 61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5466F7A-B668-F1BF-7FD5-1223F8E91FA5}"/>
              </a:ext>
            </a:extLst>
          </p:cNvPr>
          <p:cNvSpPr/>
          <p:nvPr/>
        </p:nvSpPr>
        <p:spPr>
          <a:xfrm>
            <a:off x="7346874" y="4715129"/>
            <a:ext cx="3517433" cy="509022"/>
          </a:xfrm>
          <a:prstGeom prst="roundRect">
            <a:avLst>
              <a:gd name="adj" fmla="val 19302"/>
            </a:avLst>
          </a:prstGeom>
          <a:solidFill>
            <a:srgbClr val="7A4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AFC4C8-DE87-0B7F-1803-AD740609CFDA}"/>
              </a:ext>
            </a:extLst>
          </p:cNvPr>
          <p:cNvSpPr txBox="1"/>
          <p:nvPr/>
        </p:nvSpPr>
        <p:spPr>
          <a:xfrm>
            <a:off x="8184026" y="4826298"/>
            <a:ext cx="172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Sign up</a:t>
            </a:r>
            <a:endParaRPr lang="ko-KR" altLang="en-US" sz="140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7432461-DD56-2AE4-F61B-BE6EF75629DA}"/>
              </a:ext>
            </a:extLst>
          </p:cNvPr>
          <p:cNvGrpSpPr/>
          <p:nvPr/>
        </p:nvGrpSpPr>
        <p:grpSpPr>
          <a:xfrm>
            <a:off x="7341299" y="2864196"/>
            <a:ext cx="3505115" cy="1482139"/>
            <a:chOff x="7294356" y="3264314"/>
            <a:chExt cx="3505115" cy="1482139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732DB04-1F4D-2100-6CDB-66E2139B3B11}"/>
                </a:ext>
              </a:extLst>
            </p:cNvPr>
            <p:cNvSpPr/>
            <p:nvPr/>
          </p:nvSpPr>
          <p:spPr>
            <a:xfrm>
              <a:off x="7317826" y="4307923"/>
              <a:ext cx="3481645" cy="4385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5DF1A8-FD2A-6D25-68B1-85785390B972}"/>
                </a:ext>
              </a:extLst>
            </p:cNvPr>
            <p:cNvSpPr txBox="1"/>
            <p:nvPr/>
          </p:nvSpPr>
          <p:spPr>
            <a:xfrm>
              <a:off x="7299931" y="3264314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아이디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97B87-BD48-3FD9-920E-DC9B3F13980D}"/>
                </a:ext>
              </a:extLst>
            </p:cNvPr>
            <p:cNvSpPr txBox="1"/>
            <p:nvPr/>
          </p:nvSpPr>
          <p:spPr>
            <a:xfrm>
              <a:off x="7294356" y="4026157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비밀번호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F3C9A0C-842D-7A6D-E7FA-BF9DF14BBBD5}"/>
                </a:ext>
              </a:extLst>
            </p:cNvPr>
            <p:cNvSpPr/>
            <p:nvPr/>
          </p:nvSpPr>
          <p:spPr>
            <a:xfrm>
              <a:off x="7317826" y="3521282"/>
              <a:ext cx="3481645" cy="4385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07A42C9-8378-F67C-08EB-CA5E5B99C743}"/>
              </a:ext>
            </a:extLst>
          </p:cNvPr>
          <p:cNvSpPr txBox="1"/>
          <p:nvPr/>
        </p:nvSpPr>
        <p:spPr>
          <a:xfrm>
            <a:off x="7318432" y="2290167"/>
            <a:ext cx="2792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독서와 함께 그리는 빛나는 미래</a:t>
            </a:r>
            <a:endParaRPr lang="en-US" altLang="ko-KR" sz="160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14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만 권 속에서 인생책을 찾아보세요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61D15FE-7169-D344-E9F3-6B5A985278A8}"/>
              </a:ext>
            </a:extLst>
          </p:cNvPr>
          <p:cNvGrpSpPr/>
          <p:nvPr/>
        </p:nvGrpSpPr>
        <p:grpSpPr>
          <a:xfrm>
            <a:off x="8408434" y="5543450"/>
            <a:ext cx="1278204" cy="375559"/>
            <a:chOff x="7988432" y="5697090"/>
            <a:chExt cx="1906313" cy="560108"/>
          </a:xfrm>
        </p:grpSpPr>
        <p:pic>
          <p:nvPicPr>
            <p:cNvPr id="50" name="그림 49" descr="상징, 로고, 폰트, 원이(가) 표시된 사진&#10;&#10;자동 생성된 설명">
              <a:extLst>
                <a:ext uri="{FF2B5EF4-FFF2-40B4-BE49-F238E27FC236}">
                  <a16:creationId xmlns:a16="http://schemas.microsoft.com/office/drawing/2014/main" id="{275E9D2F-BB3B-4DCE-C27A-D78D59F7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925" y="5699682"/>
              <a:ext cx="546327" cy="546327"/>
            </a:xfrm>
            <a:prstGeom prst="rect">
              <a:avLst/>
            </a:prstGeom>
          </p:spPr>
        </p:pic>
        <p:pic>
          <p:nvPicPr>
            <p:cNvPr id="52" name="그림 51" descr="원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F98B3F5F-BC28-6FE8-E363-A58BC2D8F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432" y="5697090"/>
              <a:ext cx="546327" cy="546327"/>
            </a:xfrm>
            <a:prstGeom prst="rect">
              <a:avLst/>
            </a:prstGeom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821329B-6F4A-7314-FB29-6A1AC742AF41}"/>
                </a:ext>
              </a:extLst>
            </p:cNvPr>
            <p:cNvSpPr/>
            <p:nvPr/>
          </p:nvSpPr>
          <p:spPr>
            <a:xfrm>
              <a:off x="9345418" y="5697090"/>
              <a:ext cx="549327" cy="5601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 descr="그래픽, 다채로움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7A07E312-78D2-3AD0-A90A-E8669EF36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73" y="5608036"/>
            <a:ext cx="247820" cy="247820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BF7A5E2-36BE-9997-59E5-900E2AE02020}"/>
              </a:ext>
            </a:extLst>
          </p:cNvPr>
          <p:cNvCxnSpPr/>
          <p:nvPr/>
        </p:nvCxnSpPr>
        <p:spPr>
          <a:xfrm>
            <a:off x="7364233" y="5350404"/>
            <a:ext cx="350007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8E0A34-2944-8C19-3E26-BAA1335790A0}"/>
              </a:ext>
            </a:extLst>
          </p:cNvPr>
          <p:cNvSpPr/>
          <p:nvPr/>
        </p:nvSpPr>
        <p:spPr>
          <a:xfrm>
            <a:off x="470178" y="4768218"/>
            <a:ext cx="2256694" cy="9118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첫 화면 구성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 기능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51BA71-95FD-DF1B-6E08-424508F14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704" y="161265"/>
            <a:ext cx="708362" cy="52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0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763EF3-FD32-50F9-C596-7ABE09BCE224}"/>
              </a:ext>
            </a:extLst>
          </p:cNvPr>
          <p:cNvSpPr/>
          <p:nvPr/>
        </p:nvSpPr>
        <p:spPr>
          <a:xfrm>
            <a:off x="0" y="0"/>
            <a:ext cx="1028700" cy="6858000"/>
          </a:xfrm>
          <a:prstGeom prst="rect">
            <a:avLst/>
          </a:prstGeom>
          <a:gradFill>
            <a:gsLst>
              <a:gs pos="0">
                <a:srgbClr val="6298F2"/>
              </a:gs>
              <a:gs pos="100000">
                <a:srgbClr val="7A48E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81CF6-9936-39E8-C2E8-40043CDD96FC}"/>
              </a:ext>
            </a:extLst>
          </p:cNvPr>
          <p:cNvSpPr txBox="1"/>
          <p:nvPr/>
        </p:nvSpPr>
        <p:spPr>
          <a:xfrm>
            <a:off x="1057428" y="388304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빌린 책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BD71E95-C445-5DE7-A849-470BDAD0DEC4}"/>
              </a:ext>
            </a:extLst>
          </p:cNvPr>
          <p:cNvGrpSpPr/>
          <p:nvPr/>
        </p:nvGrpSpPr>
        <p:grpSpPr>
          <a:xfrm>
            <a:off x="1057428" y="836838"/>
            <a:ext cx="1364613" cy="276999"/>
            <a:chOff x="987623" y="697819"/>
            <a:chExt cx="1364613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98C71F-D731-413F-BBA7-48C5809346FF}"/>
                </a:ext>
              </a:extLst>
            </p:cNvPr>
            <p:cNvSpPr txBox="1"/>
            <p:nvPr/>
          </p:nvSpPr>
          <p:spPr>
            <a:xfrm>
              <a:off x="987623" y="697819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전체 </a:t>
              </a:r>
              <a:r>
                <a:rPr lang="en-US" altLang="ko-KR" sz="120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5</a:t>
              </a:r>
              <a:endParaRPr lang="ko-KR" altLang="en-US" sz="1200"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32970F-F8D0-21C8-4800-D1C45DD2CF54}"/>
                </a:ext>
              </a:extLst>
            </p:cNvPr>
            <p:cNvSpPr txBox="1"/>
            <p:nvPr/>
          </p:nvSpPr>
          <p:spPr>
            <a:xfrm>
              <a:off x="1580871" y="697819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예약한 책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031552-C11D-6A25-1CCA-C1CA5C9CD698}"/>
                </a:ext>
              </a:extLst>
            </p:cNvPr>
            <p:cNvSpPr txBox="1"/>
            <p:nvPr/>
          </p:nvSpPr>
          <p:spPr>
            <a:xfrm>
              <a:off x="1430906" y="697819"/>
              <a:ext cx="253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|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pic>
        <p:nvPicPr>
          <p:cNvPr id="28" name="그림 27" descr="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B31C8376-91FC-C8DE-4CCC-A69DA87C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367773"/>
            <a:ext cx="373298" cy="373298"/>
          </a:xfrm>
          <a:prstGeom prst="rect">
            <a:avLst/>
          </a:prstGeom>
        </p:spPr>
      </p:pic>
      <p:pic>
        <p:nvPicPr>
          <p:cNvPr id="31" name="그림 30" descr="상징, 폰트, 로고, 화이트이(가) 표시된 사진&#10;&#10;자동 생성된 설명">
            <a:extLst>
              <a:ext uri="{FF2B5EF4-FFF2-40B4-BE49-F238E27FC236}">
                <a16:creationId xmlns:a16="http://schemas.microsoft.com/office/drawing/2014/main" id="{EAF754E4-2DBD-3B73-7B2A-39CF8EE5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935718"/>
            <a:ext cx="373298" cy="37329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A2FBE5B-D33D-9C79-8B0C-51C2D9D8B6B8}"/>
              </a:ext>
            </a:extLst>
          </p:cNvPr>
          <p:cNvSpPr/>
          <p:nvPr/>
        </p:nvSpPr>
        <p:spPr>
          <a:xfrm>
            <a:off x="35935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6D1142B-0D9C-3513-E946-FEE22E2263C0}"/>
              </a:ext>
            </a:extLst>
          </p:cNvPr>
          <p:cNvSpPr/>
          <p:nvPr/>
        </p:nvSpPr>
        <p:spPr>
          <a:xfrm>
            <a:off x="56763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DEF105C-EA32-ECC8-75A6-9D425A18EA11}"/>
              </a:ext>
            </a:extLst>
          </p:cNvPr>
          <p:cNvSpPr/>
          <p:nvPr/>
        </p:nvSpPr>
        <p:spPr>
          <a:xfrm>
            <a:off x="77591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92421BE-43B3-A7CB-8CFF-B5E4FF448E2E}"/>
              </a:ext>
            </a:extLst>
          </p:cNvPr>
          <p:cNvSpPr/>
          <p:nvPr/>
        </p:nvSpPr>
        <p:spPr>
          <a:xfrm>
            <a:off x="3593516" y="4067020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0226624-9A62-58E1-A380-752AF450660D}"/>
              </a:ext>
            </a:extLst>
          </p:cNvPr>
          <p:cNvSpPr/>
          <p:nvPr/>
        </p:nvSpPr>
        <p:spPr>
          <a:xfrm>
            <a:off x="5676316" y="4067020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21CEF43-47E7-52F6-236C-08B3EAA14317}"/>
              </a:ext>
            </a:extLst>
          </p:cNvPr>
          <p:cNvSpPr/>
          <p:nvPr/>
        </p:nvSpPr>
        <p:spPr>
          <a:xfrm>
            <a:off x="77591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243FDF4-9297-28BF-44F2-67D12442E9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3741" y="511414"/>
            <a:ext cx="229657" cy="2296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E17D70-D3D6-C3C4-A69A-78FA3AC807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5232" y="482333"/>
            <a:ext cx="278081" cy="27808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173D208-2A9A-A360-99BA-DC6C3C365823}"/>
              </a:ext>
            </a:extLst>
          </p:cNvPr>
          <p:cNvSpPr/>
          <p:nvPr/>
        </p:nvSpPr>
        <p:spPr>
          <a:xfrm>
            <a:off x="465888" y="5500324"/>
            <a:ext cx="2051938" cy="8439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빌린 책 목록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031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763EF3-FD32-50F9-C596-7ABE09BCE224}"/>
              </a:ext>
            </a:extLst>
          </p:cNvPr>
          <p:cNvSpPr/>
          <p:nvPr/>
        </p:nvSpPr>
        <p:spPr>
          <a:xfrm>
            <a:off x="0" y="0"/>
            <a:ext cx="1028700" cy="6858000"/>
          </a:xfrm>
          <a:prstGeom prst="rect">
            <a:avLst/>
          </a:prstGeom>
          <a:gradFill>
            <a:gsLst>
              <a:gs pos="0">
                <a:srgbClr val="6298F2"/>
              </a:gs>
              <a:gs pos="100000">
                <a:srgbClr val="7A48E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81CF6-9936-39E8-C2E8-40043CDD96FC}"/>
              </a:ext>
            </a:extLst>
          </p:cNvPr>
          <p:cNvSpPr txBox="1"/>
          <p:nvPr/>
        </p:nvSpPr>
        <p:spPr>
          <a:xfrm>
            <a:off x="1057428" y="38830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예약한 책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BD71E95-C445-5DE7-A849-470BDAD0DEC4}"/>
              </a:ext>
            </a:extLst>
          </p:cNvPr>
          <p:cNvGrpSpPr/>
          <p:nvPr/>
        </p:nvGrpSpPr>
        <p:grpSpPr>
          <a:xfrm>
            <a:off x="1057428" y="836838"/>
            <a:ext cx="1364613" cy="276999"/>
            <a:chOff x="987623" y="697819"/>
            <a:chExt cx="1364613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98C71F-D731-413F-BBA7-48C5809346FF}"/>
                </a:ext>
              </a:extLst>
            </p:cNvPr>
            <p:cNvSpPr txBox="1"/>
            <p:nvPr/>
          </p:nvSpPr>
          <p:spPr>
            <a:xfrm>
              <a:off x="987623" y="697819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전체 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5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32970F-F8D0-21C8-4800-D1C45DD2CF54}"/>
                </a:ext>
              </a:extLst>
            </p:cNvPr>
            <p:cNvSpPr txBox="1"/>
            <p:nvPr/>
          </p:nvSpPr>
          <p:spPr>
            <a:xfrm>
              <a:off x="1580871" y="697819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예약한 책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031552-C11D-6A25-1CCA-C1CA5C9CD698}"/>
                </a:ext>
              </a:extLst>
            </p:cNvPr>
            <p:cNvSpPr txBox="1"/>
            <p:nvPr/>
          </p:nvSpPr>
          <p:spPr>
            <a:xfrm>
              <a:off x="1430906" y="697819"/>
              <a:ext cx="253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|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pic>
        <p:nvPicPr>
          <p:cNvPr id="28" name="그림 27" descr="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B31C8376-91FC-C8DE-4CCC-A69DA87C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367773"/>
            <a:ext cx="373298" cy="373298"/>
          </a:xfrm>
          <a:prstGeom prst="rect">
            <a:avLst/>
          </a:prstGeom>
        </p:spPr>
      </p:pic>
      <p:pic>
        <p:nvPicPr>
          <p:cNvPr id="31" name="그림 30" descr="상징, 폰트, 로고, 화이트이(가) 표시된 사진&#10;&#10;자동 생성된 설명">
            <a:extLst>
              <a:ext uri="{FF2B5EF4-FFF2-40B4-BE49-F238E27FC236}">
                <a16:creationId xmlns:a16="http://schemas.microsoft.com/office/drawing/2014/main" id="{EAF754E4-2DBD-3B73-7B2A-39CF8EE5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935718"/>
            <a:ext cx="373298" cy="37329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A2FBE5B-D33D-9C79-8B0C-51C2D9D8B6B8}"/>
              </a:ext>
            </a:extLst>
          </p:cNvPr>
          <p:cNvSpPr/>
          <p:nvPr/>
        </p:nvSpPr>
        <p:spPr>
          <a:xfrm>
            <a:off x="35935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6D1142B-0D9C-3513-E946-FEE22E2263C0}"/>
              </a:ext>
            </a:extLst>
          </p:cNvPr>
          <p:cNvSpPr/>
          <p:nvPr/>
        </p:nvSpPr>
        <p:spPr>
          <a:xfrm>
            <a:off x="56763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DEF105C-EA32-ECC8-75A6-9D425A18EA11}"/>
              </a:ext>
            </a:extLst>
          </p:cNvPr>
          <p:cNvSpPr/>
          <p:nvPr/>
        </p:nvSpPr>
        <p:spPr>
          <a:xfrm>
            <a:off x="7759116" y="1438785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92421BE-43B3-A7CB-8CFF-B5E4FF448E2E}"/>
              </a:ext>
            </a:extLst>
          </p:cNvPr>
          <p:cNvSpPr/>
          <p:nvPr/>
        </p:nvSpPr>
        <p:spPr>
          <a:xfrm>
            <a:off x="35935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0226624-9A62-58E1-A380-752AF450660D}"/>
              </a:ext>
            </a:extLst>
          </p:cNvPr>
          <p:cNvSpPr/>
          <p:nvPr/>
        </p:nvSpPr>
        <p:spPr>
          <a:xfrm>
            <a:off x="56763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21CEF43-47E7-52F6-236C-08B3EAA14317}"/>
              </a:ext>
            </a:extLst>
          </p:cNvPr>
          <p:cNvSpPr/>
          <p:nvPr/>
        </p:nvSpPr>
        <p:spPr>
          <a:xfrm>
            <a:off x="77591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7243FDF4-9297-28BF-44F2-67D12442E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3741" y="511414"/>
            <a:ext cx="229657" cy="2296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E17D70-D3D6-C3C4-A69A-78FA3AC807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5232" y="482333"/>
            <a:ext cx="278081" cy="27808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331443A-5787-4C90-B2F2-DC0475230F73}"/>
              </a:ext>
            </a:extLst>
          </p:cNvPr>
          <p:cNvSpPr/>
          <p:nvPr/>
        </p:nvSpPr>
        <p:spPr>
          <a:xfrm>
            <a:off x="465888" y="5500324"/>
            <a:ext cx="2051938" cy="8439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예약한 책 목록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0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763EF3-FD32-50F9-C596-7ABE09BCE224}"/>
              </a:ext>
            </a:extLst>
          </p:cNvPr>
          <p:cNvSpPr/>
          <p:nvPr/>
        </p:nvSpPr>
        <p:spPr>
          <a:xfrm>
            <a:off x="0" y="0"/>
            <a:ext cx="1028700" cy="6858000"/>
          </a:xfrm>
          <a:prstGeom prst="rect">
            <a:avLst/>
          </a:prstGeom>
          <a:gradFill>
            <a:gsLst>
              <a:gs pos="0">
                <a:srgbClr val="6298F2"/>
              </a:gs>
              <a:gs pos="100000">
                <a:srgbClr val="7A48E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81CF6-9936-39E8-C2E8-40043CDD96FC}"/>
              </a:ext>
            </a:extLst>
          </p:cNvPr>
          <p:cNvSpPr txBox="1"/>
          <p:nvPr/>
        </p:nvSpPr>
        <p:spPr>
          <a:xfrm>
            <a:off x="1057428" y="38830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검색 결과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BD71E95-C445-5DE7-A849-470BDAD0DEC4}"/>
              </a:ext>
            </a:extLst>
          </p:cNvPr>
          <p:cNvGrpSpPr/>
          <p:nvPr/>
        </p:nvGrpSpPr>
        <p:grpSpPr>
          <a:xfrm>
            <a:off x="1057428" y="836838"/>
            <a:ext cx="1191489" cy="276999"/>
            <a:chOff x="987623" y="697819"/>
            <a:chExt cx="1191489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98C71F-D731-413F-BBA7-48C5809346FF}"/>
                </a:ext>
              </a:extLst>
            </p:cNvPr>
            <p:cNvSpPr txBox="1"/>
            <p:nvPr/>
          </p:nvSpPr>
          <p:spPr>
            <a:xfrm>
              <a:off x="987623" y="697819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전체 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5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32970F-F8D0-21C8-4800-D1C45DD2CF54}"/>
                </a:ext>
              </a:extLst>
            </p:cNvPr>
            <p:cNvSpPr txBox="1"/>
            <p:nvPr/>
          </p:nvSpPr>
          <p:spPr>
            <a:xfrm>
              <a:off x="1580871" y="697819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대출중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031552-C11D-6A25-1CCA-C1CA5C9CD698}"/>
                </a:ext>
              </a:extLst>
            </p:cNvPr>
            <p:cNvSpPr txBox="1"/>
            <p:nvPr/>
          </p:nvSpPr>
          <p:spPr>
            <a:xfrm>
              <a:off x="1430906" y="697819"/>
              <a:ext cx="253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|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pic>
        <p:nvPicPr>
          <p:cNvPr id="28" name="그림 27" descr="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B31C8376-91FC-C8DE-4CCC-A69DA87C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367773"/>
            <a:ext cx="373298" cy="373298"/>
          </a:xfrm>
          <a:prstGeom prst="rect">
            <a:avLst/>
          </a:prstGeom>
        </p:spPr>
      </p:pic>
      <p:pic>
        <p:nvPicPr>
          <p:cNvPr id="31" name="그림 30" descr="상징, 폰트, 로고, 화이트이(가) 표시된 사진&#10;&#10;자동 생성된 설명">
            <a:extLst>
              <a:ext uri="{FF2B5EF4-FFF2-40B4-BE49-F238E27FC236}">
                <a16:creationId xmlns:a16="http://schemas.microsoft.com/office/drawing/2014/main" id="{EAF754E4-2DBD-3B73-7B2A-39CF8EE5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935718"/>
            <a:ext cx="373298" cy="37329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A2FBE5B-D33D-9C79-8B0C-51C2D9D8B6B8}"/>
              </a:ext>
            </a:extLst>
          </p:cNvPr>
          <p:cNvSpPr/>
          <p:nvPr/>
        </p:nvSpPr>
        <p:spPr>
          <a:xfrm>
            <a:off x="35935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6D1142B-0D9C-3513-E946-FEE22E2263C0}"/>
              </a:ext>
            </a:extLst>
          </p:cNvPr>
          <p:cNvSpPr/>
          <p:nvPr/>
        </p:nvSpPr>
        <p:spPr>
          <a:xfrm>
            <a:off x="5676316" y="1438785"/>
            <a:ext cx="1537284" cy="2082800"/>
          </a:xfrm>
          <a:prstGeom prst="roundRect">
            <a:avLst>
              <a:gd name="adj" fmla="val 7576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DEF105C-EA32-ECC8-75A6-9D425A18EA11}"/>
              </a:ext>
            </a:extLst>
          </p:cNvPr>
          <p:cNvSpPr/>
          <p:nvPr/>
        </p:nvSpPr>
        <p:spPr>
          <a:xfrm>
            <a:off x="7759116" y="1438785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92421BE-43B3-A7CB-8CFF-B5E4FF448E2E}"/>
              </a:ext>
            </a:extLst>
          </p:cNvPr>
          <p:cNvSpPr/>
          <p:nvPr/>
        </p:nvSpPr>
        <p:spPr>
          <a:xfrm>
            <a:off x="35935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0226624-9A62-58E1-A380-752AF450660D}"/>
              </a:ext>
            </a:extLst>
          </p:cNvPr>
          <p:cNvSpPr/>
          <p:nvPr/>
        </p:nvSpPr>
        <p:spPr>
          <a:xfrm>
            <a:off x="56763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21CEF43-47E7-52F6-236C-08B3EAA14317}"/>
              </a:ext>
            </a:extLst>
          </p:cNvPr>
          <p:cNvSpPr/>
          <p:nvPr/>
        </p:nvSpPr>
        <p:spPr>
          <a:xfrm>
            <a:off x="7759116" y="4067020"/>
            <a:ext cx="1537284" cy="20828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F0BCF3-97DF-4BE4-6CBE-90631F6556D9}"/>
              </a:ext>
            </a:extLst>
          </p:cNvPr>
          <p:cNvSpPr/>
          <p:nvPr/>
        </p:nvSpPr>
        <p:spPr>
          <a:xfrm>
            <a:off x="2917879" y="398308"/>
            <a:ext cx="7269874" cy="43853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CD41A1-E1D8-1726-DAF5-F5A315350CD9}"/>
              </a:ext>
            </a:extLst>
          </p:cNvPr>
          <p:cNvSpPr/>
          <p:nvPr/>
        </p:nvSpPr>
        <p:spPr>
          <a:xfrm>
            <a:off x="10390734" y="398308"/>
            <a:ext cx="945060" cy="438530"/>
          </a:xfrm>
          <a:prstGeom prst="roundRect">
            <a:avLst>
              <a:gd name="adj" fmla="val 31287"/>
            </a:avLst>
          </a:prstGeom>
          <a:solidFill>
            <a:srgbClr val="7A4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E66D2-26BB-0564-BF89-B7F002BDDB60}"/>
              </a:ext>
            </a:extLst>
          </p:cNvPr>
          <p:cNvSpPr txBox="1"/>
          <p:nvPr/>
        </p:nvSpPr>
        <p:spPr>
          <a:xfrm>
            <a:off x="10373113" y="449860"/>
            <a:ext cx="980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검색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D6A2606-18E5-E882-984B-BBA158BB5F2C}"/>
              </a:ext>
            </a:extLst>
          </p:cNvPr>
          <p:cNvCxnSpPr/>
          <p:nvPr/>
        </p:nvCxnSpPr>
        <p:spPr>
          <a:xfrm>
            <a:off x="2917879" y="1113837"/>
            <a:ext cx="80549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348DFE-3C2C-5F3B-CA93-0A3C3C3CEA0A}"/>
              </a:ext>
            </a:extLst>
          </p:cNvPr>
          <p:cNvSpPr/>
          <p:nvPr/>
        </p:nvSpPr>
        <p:spPr>
          <a:xfrm>
            <a:off x="465888" y="5500324"/>
            <a:ext cx="2051938" cy="8439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책 검색 페이지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69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763EF3-FD32-50F9-C596-7ABE09BCE224}"/>
              </a:ext>
            </a:extLst>
          </p:cNvPr>
          <p:cNvSpPr/>
          <p:nvPr/>
        </p:nvSpPr>
        <p:spPr>
          <a:xfrm>
            <a:off x="0" y="0"/>
            <a:ext cx="1028700" cy="6858000"/>
          </a:xfrm>
          <a:prstGeom prst="rect">
            <a:avLst/>
          </a:prstGeom>
          <a:gradFill>
            <a:gsLst>
              <a:gs pos="0">
                <a:srgbClr val="6298F2"/>
              </a:gs>
              <a:gs pos="100000">
                <a:srgbClr val="7A48E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81CF6-9936-39E8-C2E8-40043CDD96FC}"/>
              </a:ext>
            </a:extLst>
          </p:cNvPr>
          <p:cNvSpPr txBox="1"/>
          <p:nvPr/>
        </p:nvSpPr>
        <p:spPr>
          <a:xfrm>
            <a:off x="1057428" y="388304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도서관 위치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2970F-F8D0-21C8-4800-D1C45DD2CF54}"/>
              </a:ext>
            </a:extLst>
          </p:cNvPr>
          <p:cNvSpPr txBox="1"/>
          <p:nvPr/>
        </p:nvSpPr>
        <p:spPr>
          <a:xfrm>
            <a:off x="1087891" y="797218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광명시연서도서관</a:t>
            </a:r>
          </a:p>
        </p:txBody>
      </p:sp>
      <p:pic>
        <p:nvPicPr>
          <p:cNvPr id="28" name="그림 27" descr="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B31C8376-91FC-C8DE-4CCC-A69DA87C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367773"/>
            <a:ext cx="373298" cy="373298"/>
          </a:xfrm>
          <a:prstGeom prst="rect">
            <a:avLst/>
          </a:prstGeom>
        </p:spPr>
      </p:pic>
      <p:pic>
        <p:nvPicPr>
          <p:cNvPr id="31" name="그림 30" descr="상징, 폰트, 로고, 화이트이(가) 표시된 사진&#10;&#10;자동 생성된 설명">
            <a:extLst>
              <a:ext uri="{FF2B5EF4-FFF2-40B4-BE49-F238E27FC236}">
                <a16:creationId xmlns:a16="http://schemas.microsoft.com/office/drawing/2014/main" id="{EAF754E4-2DBD-3B73-7B2A-39CF8EE5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6" y="935718"/>
            <a:ext cx="373298" cy="37329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243FDF4-9297-28BF-44F2-67D12442E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3741" y="511414"/>
            <a:ext cx="229657" cy="22965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E17D70-D3D6-C3C4-A69A-78FA3AC80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5232" y="482333"/>
            <a:ext cx="278081" cy="27808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173D208-2A9A-A360-99BA-DC6C3C365823}"/>
              </a:ext>
            </a:extLst>
          </p:cNvPr>
          <p:cNvSpPr/>
          <p:nvPr/>
        </p:nvSpPr>
        <p:spPr>
          <a:xfrm>
            <a:off x="465888" y="5500324"/>
            <a:ext cx="2051938" cy="8439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</a:t>
            </a: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맵 페이지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273A9E-B79E-044D-EE23-FACA997A4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737" y="1519237"/>
            <a:ext cx="8010525" cy="3819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E09C6A-123D-F060-8855-0C025C125C99}"/>
              </a:ext>
            </a:extLst>
          </p:cNvPr>
          <p:cNvSpPr txBox="1"/>
          <p:nvPr/>
        </p:nvSpPr>
        <p:spPr>
          <a:xfrm>
            <a:off x="2640920" y="5506783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주소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경기 광명시 연서일로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10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5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8B6D093-A04A-A271-43FE-84A54595F06D}"/>
              </a:ext>
            </a:extLst>
          </p:cNvPr>
          <p:cNvSpPr/>
          <p:nvPr/>
        </p:nvSpPr>
        <p:spPr>
          <a:xfrm>
            <a:off x="342818" y="1255713"/>
            <a:ext cx="6052673" cy="3924717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2125E-4B19-8BF7-4308-CB2FDF5DD17E}"/>
              </a:ext>
            </a:extLst>
          </p:cNvPr>
          <p:cNvSpPr txBox="1"/>
          <p:nvPr/>
        </p:nvSpPr>
        <p:spPr>
          <a:xfrm>
            <a:off x="2688520" y="1755703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Sign</a:t>
            </a:r>
            <a:r>
              <a:rPr lang="ko-KR" altLang="en-US" sz="2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up</a:t>
            </a:r>
            <a:endParaRPr lang="ko-KR" altLang="en-US" sz="2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658EF2"/>
                  </a:gs>
                  <a:gs pos="65000">
                    <a:srgbClr val="7556EF"/>
                  </a:gs>
                </a:gsLst>
                <a:lin ang="5400000" scaled="1"/>
              </a:gra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52FBF-3B31-510A-C434-F638741A52C6}"/>
              </a:ext>
            </a:extLst>
          </p:cNvPr>
          <p:cNvSpPr txBox="1"/>
          <p:nvPr/>
        </p:nvSpPr>
        <p:spPr>
          <a:xfrm>
            <a:off x="2138190" y="2258812"/>
            <a:ext cx="2728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>
                <a:solidFill>
                  <a:srgbClr val="51596C"/>
                </a:solidFill>
                <a:effectLst/>
                <a:latin typeface="Roboto" panose="02000000000000000000" pitchFamily="2" charset="0"/>
              </a:rPr>
              <a:t>Already have an account? </a:t>
            </a:r>
            <a:r>
              <a:rPr lang="en-US" altLang="ko-KR" sz="1200" b="0" i="0" u="none" strike="noStrike">
                <a:solidFill>
                  <a:srgbClr val="7A48EE"/>
                </a:solidFill>
                <a:effectLst/>
                <a:latin typeface="Roboto" panose="02000000000000000000" pitchFamily="2" charset="0"/>
              </a:rPr>
              <a:t>Log in here</a:t>
            </a:r>
            <a:endParaRPr lang="ko-KR" altLang="en-US" sz="1200">
              <a:solidFill>
                <a:srgbClr val="7A48EE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068EDA-E781-7950-F2AA-3B82538539DD}"/>
              </a:ext>
            </a:extLst>
          </p:cNvPr>
          <p:cNvGrpSpPr/>
          <p:nvPr/>
        </p:nvGrpSpPr>
        <p:grpSpPr>
          <a:xfrm>
            <a:off x="1610439" y="3642459"/>
            <a:ext cx="3517433" cy="509022"/>
            <a:chOff x="7267277" y="4299547"/>
            <a:chExt cx="3517433" cy="38123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88A410C-0D73-6A0E-DD95-1A0EE6A0CD84}"/>
                </a:ext>
              </a:extLst>
            </p:cNvPr>
            <p:cNvSpPr/>
            <p:nvPr/>
          </p:nvSpPr>
          <p:spPr>
            <a:xfrm>
              <a:off x="7267277" y="4299547"/>
              <a:ext cx="3517433" cy="381230"/>
            </a:xfrm>
            <a:prstGeom prst="roundRect">
              <a:avLst>
                <a:gd name="adj" fmla="val 19302"/>
              </a:avLst>
            </a:prstGeom>
            <a:solidFill>
              <a:srgbClr val="7A4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09BBDB-A569-0B06-4D6F-C87C04B5E7C1}"/>
                </a:ext>
              </a:extLst>
            </p:cNvPr>
            <p:cNvSpPr txBox="1"/>
            <p:nvPr/>
          </p:nvSpPr>
          <p:spPr>
            <a:xfrm>
              <a:off x="8152196" y="4395558"/>
              <a:ext cx="1686680" cy="230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Sign</a:t>
              </a:r>
              <a:r>
                <a:rPr lang="ko-KR" altLang="en-US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up</a:t>
              </a:r>
              <a:r>
                <a:rPr lang="ko-KR" altLang="en-US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with</a:t>
              </a:r>
              <a:r>
                <a:rPr lang="ko-KR" altLang="en-US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chemeClr val="bg1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Email</a:t>
              </a:r>
              <a:endParaRPr lang="ko-KR" altLang="en-US" sz="140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046FC0-5A60-292E-BC73-B54286517482}"/>
              </a:ext>
            </a:extLst>
          </p:cNvPr>
          <p:cNvGrpSpPr/>
          <p:nvPr/>
        </p:nvGrpSpPr>
        <p:grpSpPr>
          <a:xfrm>
            <a:off x="1610439" y="3036367"/>
            <a:ext cx="3517433" cy="509022"/>
            <a:chOff x="7267277" y="4299547"/>
            <a:chExt cx="3517433" cy="38123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F17A369-3E15-9804-878F-B3FE94B6F979}"/>
                </a:ext>
              </a:extLst>
            </p:cNvPr>
            <p:cNvSpPr/>
            <p:nvPr/>
          </p:nvSpPr>
          <p:spPr>
            <a:xfrm>
              <a:off x="7267277" y="4299547"/>
              <a:ext cx="3517433" cy="381230"/>
            </a:xfrm>
            <a:prstGeom prst="roundRect">
              <a:avLst>
                <a:gd name="adj" fmla="val 19302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174786-F7EA-0E4B-2647-F803FCA2B1CC}"/>
                </a:ext>
              </a:extLst>
            </p:cNvPr>
            <p:cNvSpPr txBox="1"/>
            <p:nvPr/>
          </p:nvSpPr>
          <p:spPr>
            <a:xfrm>
              <a:off x="8152196" y="4395558"/>
              <a:ext cx="1853905" cy="230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Sign</a:t>
              </a:r>
              <a:r>
                <a:rPr lang="ko-KR" altLang="en-US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up</a:t>
              </a:r>
              <a:r>
                <a:rPr lang="ko-KR" altLang="en-US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with</a:t>
              </a:r>
              <a:r>
                <a:rPr lang="ko-KR" altLang="en-US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 </a:t>
              </a:r>
              <a:r>
                <a:rPr lang="en-US" altLang="ko-KR" sz="1400">
                  <a:solidFill>
                    <a:srgbClr val="7A48EE"/>
                  </a:solidFill>
                  <a:latin typeface="나눔바른고딕OTF Light" panose="02000303000000000000" pitchFamily="50" charset="-127"/>
                  <a:ea typeface="나눔바른고딕OTF Light" panose="02000303000000000000" pitchFamily="50" charset="-127"/>
                </a:rPr>
                <a:t>Google</a:t>
              </a:r>
              <a:endParaRPr lang="ko-KR" altLang="en-US" sz="1400">
                <a:solidFill>
                  <a:srgbClr val="7A48EE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pic>
        <p:nvPicPr>
          <p:cNvPr id="14" name="그림 13" descr="그래픽, 다채로움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1BFED8A6-CAC6-BF3F-4107-B6527ECF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19" y="3194540"/>
            <a:ext cx="247820" cy="247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C455B-9F90-B03B-85CC-B79841835F3E}"/>
              </a:ext>
            </a:extLst>
          </p:cNvPr>
          <p:cNvSpPr txBox="1"/>
          <p:nvPr/>
        </p:nvSpPr>
        <p:spPr>
          <a:xfrm>
            <a:off x="1466230" y="4294907"/>
            <a:ext cx="3805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>
                <a:solidFill>
                  <a:srgbClr val="51596C"/>
                </a:solidFill>
                <a:effectLst/>
                <a:latin typeface="Roboto" panose="02000000000000000000" pitchFamily="2" charset="0"/>
              </a:rPr>
              <a:t>By continuing you agree to our </a:t>
            </a:r>
            <a:r>
              <a:rPr lang="en-US" altLang="ko-KR" sz="1200" b="0" i="0" u="none" strike="noStrike">
                <a:solidFill>
                  <a:srgbClr val="7A48EE"/>
                </a:solidFill>
                <a:effectLst/>
                <a:latin typeface="Roboto" panose="02000000000000000000" pitchFamily="2" charset="0"/>
              </a:rPr>
              <a:t>Terms and Conditions</a:t>
            </a:r>
            <a:endParaRPr lang="ko-KR" altLang="en-US" sz="1200">
              <a:solidFill>
                <a:srgbClr val="7A48EE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FDB8BA-F2D8-FC28-C0E5-163B7FDA18DF}"/>
              </a:ext>
            </a:extLst>
          </p:cNvPr>
          <p:cNvSpPr txBox="1"/>
          <p:nvPr/>
        </p:nvSpPr>
        <p:spPr>
          <a:xfrm>
            <a:off x="5875221" y="1331404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X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0E0E1B3-D230-A9E1-4D0D-FADE2B97538E}"/>
              </a:ext>
            </a:extLst>
          </p:cNvPr>
          <p:cNvSpPr/>
          <p:nvPr/>
        </p:nvSpPr>
        <p:spPr>
          <a:xfrm>
            <a:off x="6761674" y="838564"/>
            <a:ext cx="5026821" cy="4711951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5355B-4280-D417-C91F-8A61E98BB9A0}"/>
              </a:ext>
            </a:extLst>
          </p:cNvPr>
          <p:cNvSpPr txBox="1"/>
          <p:nvPr/>
        </p:nvSpPr>
        <p:spPr>
          <a:xfrm>
            <a:off x="11303508" y="972854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X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80DC5A-4CE1-219B-7ED0-5BDF7CECA169}"/>
              </a:ext>
            </a:extLst>
          </p:cNvPr>
          <p:cNvGrpSpPr/>
          <p:nvPr/>
        </p:nvGrpSpPr>
        <p:grpSpPr>
          <a:xfrm>
            <a:off x="7910768" y="1069396"/>
            <a:ext cx="2728632" cy="806512"/>
            <a:chOff x="8408868" y="498735"/>
            <a:chExt cx="2728632" cy="8065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32C0FD-B3A8-F4F7-5546-5159EED71C5C}"/>
                </a:ext>
              </a:extLst>
            </p:cNvPr>
            <p:cNvSpPr txBox="1"/>
            <p:nvPr/>
          </p:nvSpPr>
          <p:spPr>
            <a:xfrm>
              <a:off x="9123006" y="498735"/>
              <a:ext cx="1300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658EF2"/>
                      </a:gs>
                      <a:gs pos="65000">
                        <a:srgbClr val="7556EF"/>
                      </a:gs>
                    </a:gsLst>
                    <a:lin ang="5400000" scaled="1"/>
                  </a:gra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Sign</a:t>
              </a:r>
              <a:r>
                <a:rPr lang="ko-KR" altLang="en-US" sz="2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658EF2"/>
                      </a:gs>
                      <a:gs pos="65000">
                        <a:srgbClr val="7556EF"/>
                      </a:gs>
                    </a:gsLst>
                    <a:lin ang="5400000" scaled="1"/>
                  </a:gra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 </a:t>
              </a:r>
              <a:r>
                <a:rPr lang="en-US" altLang="ko-KR" sz="2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rgbClr val="658EF2"/>
                      </a:gs>
                      <a:gs pos="65000">
                        <a:srgbClr val="7556EF"/>
                      </a:gs>
                    </a:gsLst>
                    <a:lin ang="5400000" scaled="1"/>
                  </a:gra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up</a:t>
              </a:r>
              <a:endParaRPr lang="ko-KR" altLang="en-US" sz="2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rgbClr val="658EF2"/>
                    </a:gs>
                    <a:gs pos="65000">
                      <a:srgbClr val="7556EF"/>
                    </a:gs>
                  </a:gsLst>
                  <a:lin ang="5400000" scaled="1"/>
                </a:gra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FD273B-66E1-F9C9-8D62-86FC5B63DD2D}"/>
                </a:ext>
              </a:extLst>
            </p:cNvPr>
            <p:cNvSpPr txBox="1"/>
            <p:nvPr/>
          </p:nvSpPr>
          <p:spPr>
            <a:xfrm>
              <a:off x="8408868" y="1028248"/>
              <a:ext cx="27286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0" i="0">
                  <a:solidFill>
                    <a:srgbClr val="51596C"/>
                  </a:solidFill>
                  <a:effectLst/>
                  <a:latin typeface="Roboto" panose="02000000000000000000" pitchFamily="2" charset="0"/>
                </a:rPr>
                <a:t>Already have an account? </a:t>
              </a:r>
              <a:r>
                <a:rPr lang="en-US" altLang="ko-KR" sz="1200" b="0" i="0" u="none" strike="noStrike">
                  <a:solidFill>
                    <a:srgbClr val="7A48EE"/>
                  </a:solidFill>
                  <a:effectLst/>
                  <a:latin typeface="Roboto" panose="02000000000000000000" pitchFamily="2" charset="0"/>
                </a:rPr>
                <a:t>Log in here</a:t>
              </a:r>
              <a:endParaRPr lang="ko-KR" altLang="en-US" sz="1200">
                <a:solidFill>
                  <a:srgbClr val="7A48EE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endParaRPr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2007923-E63C-EA86-35E8-1E1FC6D62F76}"/>
              </a:ext>
            </a:extLst>
          </p:cNvPr>
          <p:cNvSpPr/>
          <p:nvPr/>
        </p:nvSpPr>
        <p:spPr>
          <a:xfrm>
            <a:off x="7480010" y="3202597"/>
            <a:ext cx="3481645" cy="43853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902821-5555-326C-350A-733541D1C10B}"/>
              </a:ext>
            </a:extLst>
          </p:cNvPr>
          <p:cNvSpPr txBox="1"/>
          <p:nvPr/>
        </p:nvSpPr>
        <p:spPr>
          <a:xfrm>
            <a:off x="7462115" y="215898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아이디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8BF32-D683-D6EE-E438-036B52DC84CD}"/>
              </a:ext>
            </a:extLst>
          </p:cNvPr>
          <p:cNvSpPr txBox="1"/>
          <p:nvPr/>
        </p:nvSpPr>
        <p:spPr>
          <a:xfrm>
            <a:off x="7456540" y="2920831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비밀번호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387E8DA-A182-98FF-E844-68BE8AE9E204}"/>
              </a:ext>
            </a:extLst>
          </p:cNvPr>
          <p:cNvSpPr/>
          <p:nvPr/>
        </p:nvSpPr>
        <p:spPr>
          <a:xfrm>
            <a:off x="7480010" y="2415956"/>
            <a:ext cx="3481645" cy="43853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89071BF-87F0-EDC1-B9D8-36BD3753ADE7}"/>
              </a:ext>
            </a:extLst>
          </p:cNvPr>
          <p:cNvSpPr/>
          <p:nvPr/>
        </p:nvSpPr>
        <p:spPr>
          <a:xfrm>
            <a:off x="7480010" y="3985690"/>
            <a:ext cx="3481645" cy="43853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8CD74B-9165-D57A-1C12-7C054C5F4C93}"/>
              </a:ext>
            </a:extLst>
          </p:cNvPr>
          <p:cNvSpPr txBox="1"/>
          <p:nvPr/>
        </p:nvSpPr>
        <p:spPr>
          <a:xfrm>
            <a:off x="7456540" y="3703924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비밀번호 확인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53D4F49-A2DA-24F0-C99A-B5CCE8ECA0B9}"/>
              </a:ext>
            </a:extLst>
          </p:cNvPr>
          <p:cNvSpPr/>
          <p:nvPr/>
        </p:nvSpPr>
        <p:spPr>
          <a:xfrm>
            <a:off x="7444222" y="4682242"/>
            <a:ext cx="3517433" cy="509022"/>
          </a:xfrm>
          <a:prstGeom prst="roundRect">
            <a:avLst>
              <a:gd name="adj" fmla="val 19302"/>
            </a:avLst>
          </a:prstGeom>
          <a:solidFill>
            <a:srgbClr val="7A4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82EA9-36F9-E624-64E3-AF0AF8E3F2E4}"/>
              </a:ext>
            </a:extLst>
          </p:cNvPr>
          <p:cNvSpPr txBox="1"/>
          <p:nvPr/>
        </p:nvSpPr>
        <p:spPr>
          <a:xfrm>
            <a:off x="8281374" y="4793411"/>
            <a:ext cx="172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Sign up</a:t>
            </a:r>
            <a:endParaRPr lang="ko-KR" altLang="en-US" sz="140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CA4CC38-1B86-6EC3-840B-7A953C3A65C7}"/>
              </a:ext>
            </a:extLst>
          </p:cNvPr>
          <p:cNvSpPr/>
          <p:nvPr/>
        </p:nvSpPr>
        <p:spPr>
          <a:xfrm>
            <a:off x="465888" y="5500324"/>
            <a:ext cx="2480512" cy="84391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>
                <a:solidFill>
                  <a:srgbClr val="7A48E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 팝업 페이지</a:t>
            </a:r>
            <a:endParaRPr lang="en-US" altLang="ko-KR">
              <a:solidFill>
                <a:srgbClr val="7A48E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61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131</Words>
  <Application>Microsoft Office PowerPoint</Application>
  <PresentationFormat>와이드스크린</PresentationFormat>
  <Paragraphs>50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맑은 고딕</vt:lpstr>
      <vt:lpstr>나눔스퀘어 네오 Light</vt:lpstr>
      <vt:lpstr>나눔바른고딕OTF Light</vt:lpstr>
      <vt:lpstr>나눔스퀘어라운드OTF Bold</vt:lpstr>
      <vt:lpstr>나눔스퀘어라운드OTF ExtraBold</vt:lpstr>
      <vt:lpstr>나눔바른고딕OTF</vt:lpstr>
      <vt:lpstr>Arial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김하영</dc:creator>
  <cp:lastModifiedBy>김하영</cp:lastModifiedBy>
  <cp:revision>1</cp:revision>
  <dcterms:created xsi:type="dcterms:W3CDTF">2023-05-16T04:25:16Z</dcterms:created>
  <dcterms:modified xsi:type="dcterms:W3CDTF">2023-05-24T00:15:32Z</dcterms:modified>
</cp:coreProperties>
</file>